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75"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 id="277" r:id="rId23"/>
    <p:sldId id="27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10" y="-27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25FAE595-A471-4082-AC8B-94C3AA0E97CD}" type="datetimeFigureOut">
              <a:rPr lang="ru-RU" smtClean="0"/>
              <a:t>11.12.2011</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25B72E17-D0E0-4D00-AB3D-FB37D3B5EC0B}"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5FAE595-A471-4082-AC8B-94C3AA0E97CD}" type="datetimeFigureOut">
              <a:rPr lang="ru-RU" smtClean="0"/>
              <a:t>11.12.2011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B72E17-D0E0-4D00-AB3D-FB37D3B5EC0B}"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5FAE595-A471-4082-AC8B-94C3AA0E97CD}" type="datetimeFigureOut">
              <a:rPr lang="ru-RU" smtClean="0"/>
              <a:t>11.12.2011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B72E17-D0E0-4D00-AB3D-FB37D3B5EC0B}"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5FAE595-A471-4082-AC8B-94C3AA0E97CD}" type="datetimeFigureOut">
              <a:rPr lang="ru-RU" smtClean="0"/>
              <a:t>11.12.2011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B72E17-D0E0-4D00-AB3D-FB37D3B5EC0B}"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25FAE595-A471-4082-AC8B-94C3AA0E97CD}" type="datetimeFigureOut">
              <a:rPr lang="ru-RU" smtClean="0"/>
              <a:t>11.12.2011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25B72E17-D0E0-4D00-AB3D-FB37D3B5EC0B}"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5FAE595-A471-4082-AC8B-94C3AA0E97CD}" type="datetimeFigureOut">
              <a:rPr lang="ru-RU" smtClean="0"/>
              <a:t>11.12.2011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5B72E17-D0E0-4D00-AB3D-FB37D3B5EC0B}"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25FAE595-A471-4082-AC8B-94C3AA0E97CD}" type="datetimeFigureOut">
              <a:rPr lang="ru-RU" smtClean="0"/>
              <a:t>11.12.2011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5B72E17-D0E0-4D00-AB3D-FB37D3B5EC0B}"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5FAE595-A471-4082-AC8B-94C3AA0E97CD}" type="datetimeFigureOut">
              <a:rPr lang="ru-RU" smtClean="0"/>
              <a:t>11.12.2011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5B72E17-D0E0-4D00-AB3D-FB37D3B5EC0B}"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5FAE595-A471-4082-AC8B-94C3AA0E97CD}" type="datetimeFigureOut">
              <a:rPr lang="ru-RU" smtClean="0"/>
              <a:t>11.12.2011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5B72E17-D0E0-4D00-AB3D-FB37D3B5EC0B}"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5FAE595-A471-4082-AC8B-94C3AA0E97CD}" type="datetimeFigureOut">
              <a:rPr lang="ru-RU" smtClean="0"/>
              <a:t>11.12.2011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5B72E17-D0E0-4D00-AB3D-FB37D3B5EC0B}"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5FAE595-A471-4082-AC8B-94C3AA0E97CD}" type="datetimeFigureOut">
              <a:rPr lang="ru-RU" smtClean="0"/>
              <a:t>11.12.2011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5B72E17-D0E0-4D00-AB3D-FB37D3B5EC0B}"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5FAE595-A471-4082-AC8B-94C3AA0E97CD}" type="datetimeFigureOut">
              <a:rPr lang="ru-RU" smtClean="0"/>
              <a:t>11.12.2011</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5B72E17-D0E0-4D00-AB3D-FB37D3B5EC0B}"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forum.ribca.net/ibf_new/uploads/1210071633/gallery_199_183982.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tourgenius.ru/drp/f/file/390867228/%D0%A8%D0%BE%D1%824.jpg"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img-fotki.yandex.ru/get/10/ozonar.5/0_912c_e58766fd_XL"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baza-artistov.ru/store/f/2d/3527_14.jpg"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elitaire.ru/tour/country/europe/gbr/scotland/galscotland/pic/scott_01.jpg"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svali.ru/pic/pictures/20/r_p_1e69470c6e4526d191d5c409d781131f.jpg"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fashiony.ru/pic/history/pic/27713/25.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boginya.com/uploads/posts/2009-06/1243929669_39.jpg" TargetMode="Externa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hyperlink" Target="http://young.rzd.ru/dbmm/images/41/4080/148610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i1121.photobucket.com/albums/l518/dragonseoman/books/fishrecipe.jpg" TargetMode="Externa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expatdirectory.telegraph.co.uk/images/phpThumb.php/q=100;640x480;/var/uploads/venue_images/venue_3875/Los-Cabos-Mexico-5.jp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bucknell.edu/Images/Depts/InternationalEducation/Country%20Maps/Scottland.jp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i068.radikal.ru/0912/ba/9a12bb6d3dcd.jpg"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46.radikal.ru/i113/1006/9b/52a5ba46e134.jpg"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ccsna.org/gifs/invera.jpg"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i.obozrevatel.com/8/698218/gallery/209218_image_large.jp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upload.wikimedia.org/wikipedia/commons/thumb/1/10/Flag_of_Scotland.svg/800px-Flag_of_Scotland.svg.png"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ngw.nl/int/gbr/scot/images/scotland.jpg"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venividi.ru/files/img/2473/scot2005_b46.jpg"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online812.ru/mm/items/2009/12/21/0012/scotland.jpg"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bencraven.org.uk/gsc_images/big_glasgow_science_centre.jpg"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cotland-kopylov.narod.ru/img/main-2.jpg"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214338"/>
            <a:ext cx="7772400" cy="1470025"/>
          </a:xfrm>
        </p:spPr>
        <p:txBody>
          <a:bodyPr>
            <a:normAutofit/>
          </a:bodyPr>
          <a:lstStyle/>
          <a:p>
            <a:r>
              <a:rPr lang="en-US" sz="8800" i="1" dirty="0" smtClean="0">
                <a:solidFill>
                  <a:srgbClr val="FF0000"/>
                </a:solidFill>
              </a:rPr>
              <a:t>Scotland</a:t>
            </a:r>
            <a:endParaRPr lang="ru-RU" sz="8800" i="1" dirty="0">
              <a:solidFill>
                <a:srgbClr val="FF0000"/>
              </a:solidFill>
            </a:endParaRPr>
          </a:p>
        </p:txBody>
      </p:sp>
      <p:sp>
        <p:nvSpPr>
          <p:cNvPr id="3" name="Подзаголовок 2"/>
          <p:cNvSpPr>
            <a:spLocks noGrp="1"/>
          </p:cNvSpPr>
          <p:nvPr>
            <p:ph type="subTitle" idx="1"/>
          </p:nvPr>
        </p:nvSpPr>
        <p:spPr>
          <a:xfrm flipH="1">
            <a:off x="1285852" y="4786322"/>
            <a:ext cx="85748" cy="297976"/>
          </a:xfrm>
        </p:spPr>
        <p:txBody>
          <a:bodyPr>
            <a:normAutofit fontScale="55000" lnSpcReduction="20000"/>
          </a:bodyPr>
          <a:lstStyle/>
          <a:p>
            <a:endParaRPr lang="ru-RU" b="1" i="1" u="sng" dirty="0"/>
          </a:p>
        </p:txBody>
      </p:sp>
      <p:pic>
        <p:nvPicPr>
          <p:cNvPr id="4" name="i-main-pic" descr="Картинка 3 из 97953">
            <a:hlinkClick r:id="rId2" tgtFrame="_blank"/>
          </p:cNvPr>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85786" y="1285860"/>
            <a:ext cx="7572428" cy="535785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4" name="i-main-pic" descr="Картинка 12 из 98750">
            <a:hlinkClick r:id="rId2" tgtFrame="_blank"/>
          </p:cNvPr>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4" name="i-main-pic" descr="Картинка 27 из 98750">
            <a:hlinkClick r:id="rId2" tgtFrame="_blank"/>
          </p:cNvPr>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0"/>
            <a:ext cx="9143999" cy="685800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Glasgow."/>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0"/>
            <a:ext cx="9143999" cy="685800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i-main-pic" descr="Картинка 33 из 98750">
            <a:hlinkClick r:id="rId2" tgtFrame="_blank"/>
          </p:cNvPr>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0"/>
            <a:ext cx="9143999" cy="685800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i-main-pic" descr="Картинка 81 из 98750">
            <a:hlinkClick r:id="rId2" tgtFrame="_blank"/>
          </p:cNvPr>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0"/>
            <a:ext cx="9143999" cy="6858000"/>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i-main-pic" descr="Картинка 85 из 98750">
            <a:hlinkClick r:id="rId2" tgtFrame="_blank"/>
          </p:cNvPr>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0"/>
            <a:ext cx="9143999" cy="685800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229600" cy="1143000"/>
          </a:xfrm>
        </p:spPr>
        <p:txBody>
          <a:bodyPr>
            <a:noAutofit/>
          </a:bodyPr>
          <a:lstStyle/>
          <a:p>
            <a:r>
              <a:rPr lang="en-US" sz="8000" dirty="0" smtClean="0">
                <a:solidFill>
                  <a:schemeClr val="tx1"/>
                </a:solidFill>
              </a:rPr>
              <a:t>The kilt</a:t>
            </a:r>
            <a:endParaRPr lang="ru-RU" sz="8000" dirty="0">
              <a:solidFill>
                <a:schemeClr val="tx1"/>
              </a:solidFill>
            </a:endParaRPr>
          </a:p>
        </p:txBody>
      </p:sp>
      <p:pic>
        <p:nvPicPr>
          <p:cNvPr id="4" name="i-main-pic" descr="Картинка 57 из 98750">
            <a:hlinkClick r:id="rId2" tgtFrame="_blank"/>
          </p:cNvPr>
          <p:cNvPicPr>
            <a:picLocks noGrp="1"/>
          </p:cNvPicPr>
          <p:nvPr>
            <p:ph idx="1"/>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71538" y="1357298"/>
            <a:ext cx="7286676" cy="4786346"/>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i-main-pic" descr="Картинка 100 из 98750">
            <a:hlinkClick r:id="rId2" tgtFrame="_blank"/>
          </p:cNvPr>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214290"/>
            <a:ext cx="4572032" cy="6310330"/>
          </a:xfrm>
          <a:prstGeom prst="rect">
            <a:avLst/>
          </a:prstGeom>
          <a:noFill/>
          <a:ln>
            <a:noFill/>
          </a:ln>
        </p:spPr>
      </p:pic>
      <p:pic>
        <p:nvPicPr>
          <p:cNvPr id="5" name="i-main-pic" descr="Картинка 36 из 98750">
            <a:hlinkClick r:id="rId4" tgtFrame="_blank"/>
          </p:cNvPr>
          <p:cNvPicPr/>
          <p:nvPr/>
        </p:nvPicPr>
        <p:blipFill>
          <a:blip r:embed="rId5"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857752" y="857232"/>
            <a:ext cx="4071966" cy="5429288"/>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i-main-pic" descr="Картинка 45 из 47">
            <a:hlinkClick r:id="rId2" tgtFrame="_blank"/>
          </p:cNvPr>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57158" y="0"/>
            <a:ext cx="4991100" cy="3810000"/>
          </a:xfrm>
          <a:prstGeom prst="rect">
            <a:avLst/>
          </a:prstGeom>
          <a:noFill/>
          <a:ln>
            <a:noFill/>
          </a:ln>
        </p:spPr>
      </p:pic>
      <p:pic>
        <p:nvPicPr>
          <p:cNvPr id="5" name="Рисунок 4" descr="What Scots Like to Eat."/>
          <p:cNvPicPr/>
          <p:nvPr/>
        </p:nvPicPr>
        <p:blipFill>
          <a:blip r:embed="rId4"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rot="21183534">
            <a:off x="3090839" y="2153041"/>
            <a:ext cx="5534089" cy="4197504"/>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914400"/>
            <a:ext cx="8229600" cy="1828800"/>
          </a:xfrm>
        </p:spPr>
        <p:txBody>
          <a:bodyPr>
            <a:normAutofit/>
          </a:bodyPr>
          <a:lstStyle/>
          <a:p>
            <a:r>
              <a:rPr lang="en-US" sz="3200" dirty="0" smtClean="0">
                <a:solidFill>
                  <a:schemeClr val="tx1"/>
                </a:solidFill>
              </a:rPr>
              <a:t>Golf is the Scottish sport</a:t>
            </a:r>
            <a:endParaRPr lang="ru-RU" sz="3200" dirty="0">
              <a:solidFill>
                <a:schemeClr val="tx1"/>
              </a:solidFill>
            </a:endParaRPr>
          </a:p>
        </p:txBody>
      </p:sp>
      <p:sp>
        <p:nvSpPr>
          <p:cNvPr id="3" name="Подзаголовок 2"/>
          <p:cNvSpPr>
            <a:spLocks noGrp="1"/>
          </p:cNvSpPr>
          <p:nvPr>
            <p:ph type="subTitle" idx="1"/>
          </p:nvPr>
        </p:nvSpPr>
        <p:spPr/>
        <p:txBody>
          <a:bodyPr/>
          <a:lstStyle/>
          <a:p>
            <a:endParaRPr lang="ru-RU"/>
          </a:p>
        </p:txBody>
      </p:sp>
      <p:pic>
        <p:nvPicPr>
          <p:cNvPr id="4" name="i-main-pic" descr="Картинка 8 из 17934">
            <a:hlinkClick r:id="rId2" tgtFrame="_blank"/>
          </p:cNvPr>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214414" y="1071546"/>
            <a:ext cx="6500858" cy="5000636"/>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in-pic" descr="Картинка 52 из 98750">
            <a:hlinkClick r:id="rId2" tgtFrame="_blank"/>
          </p:cNvPr>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i-main-pic" descr="Картинка 28 из 98750">
            <a:hlinkClick r:id="rId2" tgtFrame="_blank"/>
          </p:cNvPr>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0"/>
            <a:ext cx="9143999" cy="6857999"/>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i-main-pic" descr="Картинка 31 из 98750">
            <a:hlinkClick r:id="rId2" tgtFrame="_blank"/>
          </p:cNvPr>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1"/>
            <a:ext cx="9143999" cy="685800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i-main-pic" descr="Картинка 111 из 98750">
            <a:hlinkClick r:id="rId2" tgtFrame="_blank"/>
          </p:cNvPr>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0"/>
            <a:ext cx="8229600" cy="1828800"/>
          </a:xfrm>
        </p:spPr>
        <p:txBody>
          <a:bodyPr>
            <a:normAutofit/>
          </a:bodyPr>
          <a:lstStyle/>
          <a:p>
            <a:r>
              <a:rPr lang="en-US" sz="5400" dirty="0" smtClean="0">
                <a:solidFill>
                  <a:schemeClr val="tx1"/>
                </a:solidFill>
              </a:rPr>
              <a:t>Thank you for your attention</a:t>
            </a:r>
            <a:endParaRPr lang="ru-RU" sz="5400" dirty="0">
              <a:solidFill>
                <a:schemeClr val="tx1"/>
              </a:solidFill>
            </a:endParaRPr>
          </a:p>
        </p:txBody>
      </p:sp>
      <p:sp>
        <p:nvSpPr>
          <p:cNvPr id="3" name="Подзаголовок 2"/>
          <p:cNvSpPr>
            <a:spLocks noGrp="1"/>
          </p:cNvSpPr>
          <p:nvPr>
            <p:ph type="subTitle" idx="1"/>
          </p:nvPr>
        </p:nvSpPr>
        <p:spPr/>
        <p:txBody>
          <a:bodyPr/>
          <a:lstStyle/>
          <a:p>
            <a:endParaRPr lang="ru-RU"/>
          </a:p>
        </p:txBody>
      </p:sp>
      <p:pic>
        <p:nvPicPr>
          <p:cNvPr id="4" name="i-main-pic" descr="Картинка 1 из 3099">
            <a:hlinkClick r:id="rId2" tgtFrame="_blank"/>
          </p:cNvPr>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71538" y="2000240"/>
            <a:ext cx="7000923" cy="4572032"/>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a:xfrm>
            <a:off x="1285852" y="4714884"/>
            <a:ext cx="6972304" cy="1752600"/>
          </a:xfrm>
        </p:spPr>
        <p:txBody>
          <a:bodyPr>
            <a:normAutofit/>
          </a:bodyPr>
          <a:lstStyle/>
          <a:p>
            <a:r>
              <a:rPr lang="en-US" sz="5400" i="1" dirty="0" smtClean="0"/>
              <a:t>The cross of </a:t>
            </a:r>
            <a:r>
              <a:rPr lang="en-US" sz="5400" i="1" dirty="0" err="1" smtClean="0"/>
              <a:t>St.Andrew</a:t>
            </a:r>
            <a:endParaRPr lang="ru-RU" sz="5400" i="1" dirty="0"/>
          </a:p>
        </p:txBody>
      </p:sp>
      <p:pic>
        <p:nvPicPr>
          <p:cNvPr id="4" name="i-main-pic" descr="Картинка 117 из 98750">
            <a:hlinkClick r:id="rId2" tgtFrame="_blank"/>
          </p:cNvPr>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00100" y="214290"/>
            <a:ext cx="7358114" cy="4071942"/>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i-main-pic" descr="Картинка 48 из 98750">
            <a:hlinkClick r:id="rId2" tgtFrame="_blank"/>
          </p:cNvPr>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857224" y="0"/>
            <a:ext cx="7500990" cy="68580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732" y="-914400"/>
            <a:ext cx="9229732" cy="1828800"/>
          </a:xfrm>
        </p:spPr>
        <p:txBody>
          <a:bodyPr/>
          <a:lstStyle/>
          <a:p>
            <a:r>
              <a:rPr lang="en-US" i="1" dirty="0" smtClean="0">
                <a:solidFill>
                  <a:schemeClr val="tx1"/>
                </a:solidFill>
              </a:rPr>
              <a:t>The emblem of Scotland</a:t>
            </a:r>
            <a:endParaRPr lang="ru-RU" i="1" dirty="0">
              <a:solidFill>
                <a:schemeClr val="tx1"/>
              </a:solidFill>
            </a:endParaRPr>
          </a:p>
        </p:txBody>
      </p:sp>
      <p:sp>
        <p:nvSpPr>
          <p:cNvPr id="3" name="Подзаголовок 2"/>
          <p:cNvSpPr>
            <a:spLocks noGrp="1"/>
          </p:cNvSpPr>
          <p:nvPr>
            <p:ph type="subTitle" idx="1"/>
          </p:nvPr>
        </p:nvSpPr>
        <p:spPr/>
        <p:txBody>
          <a:bodyPr/>
          <a:lstStyle/>
          <a:p>
            <a:endParaRPr lang="ru-RU" dirty="0"/>
          </a:p>
        </p:txBody>
      </p:sp>
      <p:pic>
        <p:nvPicPr>
          <p:cNvPr id="4" name="i-main-pic" descr="Картинка 69 из 98750">
            <a:hlinkClick r:id="rId2" tgtFrame="_blank"/>
          </p:cNvPr>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rot="226055">
            <a:off x="1743404" y="1205974"/>
            <a:ext cx="5610772" cy="5413611"/>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500090"/>
            <a:ext cx="8229600" cy="1828800"/>
          </a:xfrm>
        </p:spPr>
        <p:txBody>
          <a:bodyPr>
            <a:normAutofit/>
          </a:bodyPr>
          <a:lstStyle/>
          <a:p>
            <a:r>
              <a:rPr lang="en-US" sz="6000" dirty="0" smtClean="0">
                <a:solidFill>
                  <a:schemeClr val="tx1"/>
                </a:solidFill>
              </a:rPr>
              <a:t>The climate</a:t>
            </a:r>
            <a:endParaRPr lang="ru-RU" sz="6000" dirty="0">
              <a:solidFill>
                <a:schemeClr val="tx1"/>
              </a:solidFill>
            </a:endParaRPr>
          </a:p>
        </p:txBody>
      </p:sp>
      <p:sp>
        <p:nvSpPr>
          <p:cNvPr id="3" name="Подзаголовок 2"/>
          <p:cNvSpPr>
            <a:spLocks noGrp="1"/>
          </p:cNvSpPr>
          <p:nvPr>
            <p:ph type="subTitle" idx="1"/>
          </p:nvPr>
        </p:nvSpPr>
        <p:spPr/>
        <p:txBody>
          <a:bodyPr/>
          <a:lstStyle/>
          <a:p>
            <a:endParaRPr lang="ru-RU" dirty="0"/>
          </a:p>
        </p:txBody>
      </p:sp>
      <p:pic>
        <p:nvPicPr>
          <p:cNvPr id="4" name="i-main-pic" descr="Картинка 274 из 98583">
            <a:hlinkClick r:id="rId2" tgtFrame="_blank"/>
          </p:cNvPr>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71472" y="1571612"/>
            <a:ext cx="7858180" cy="5072098"/>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A Few Facts About Scotland. The capital of Scotland is Edinburgh. The money used is called the pound sterling. The population of Scotland is 4,996,000. The language spoken is English. Scotland is part of the United Kingdom."/>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71472" y="214290"/>
            <a:ext cx="8001056" cy="642942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a:xfrm>
            <a:off x="1285852" y="5286388"/>
            <a:ext cx="6400800" cy="1752600"/>
          </a:xfrm>
        </p:spPr>
        <p:txBody>
          <a:bodyPr>
            <a:normAutofit/>
          </a:bodyPr>
          <a:lstStyle/>
          <a:p>
            <a:r>
              <a:rPr lang="en-US" sz="6600" dirty="0" smtClean="0"/>
              <a:t>Edinburgh</a:t>
            </a:r>
            <a:endParaRPr lang="ru-RU" sz="6600" dirty="0"/>
          </a:p>
        </p:txBody>
      </p:sp>
      <p:pic>
        <p:nvPicPr>
          <p:cNvPr id="4" name="Рисунок 3" descr="http://bencraven.org.uk/gsc_images/big_glasgow_science_centre.jpg">
            <a:hlinkClick r:id="rId2" tgtFrame="_blank"/>
          </p:cNvPr>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285852" y="0"/>
            <a:ext cx="6357982" cy="5286388"/>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i-main-pic" descr="Картинка 8 из 98750">
            <a:hlinkClick r:id="rId2" tgtFrame="_blank"/>
          </p:cNvPr>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14282" y="0"/>
            <a:ext cx="8929718" cy="6858000"/>
          </a:xfrm>
          <a:prstGeom prst="rect">
            <a:avLst/>
          </a:prstGeom>
          <a:noFill/>
          <a:ln>
            <a:no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TotalTime>
  <Words>24</Words>
  <Application>Microsoft Office PowerPoint</Application>
  <PresentationFormat>Экран (4:3)</PresentationFormat>
  <Paragraphs>8</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Апекс</vt:lpstr>
      <vt:lpstr>Scotland</vt:lpstr>
      <vt:lpstr>Слайд 2</vt:lpstr>
      <vt:lpstr>Слайд 3</vt:lpstr>
      <vt:lpstr>Слайд 4</vt:lpstr>
      <vt:lpstr>The emblem of Scotland</vt:lpstr>
      <vt:lpstr>The climate</vt:lpstr>
      <vt:lpstr>Слайд 7</vt:lpstr>
      <vt:lpstr>Слайд 8</vt:lpstr>
      <vt:lpstr>Слайд 9</vt:lpstr>
      <vt:lpstr>Слайд 10</vt:lpstr>
      <vt:lpstr>Слайд 11</vt:lpstr>
      <vt:lpstr>Слайд 12</vt:lpstr>
      <vt:lpstr>Слайд 13</vt:lpstr>
      <vt:lpstr>Слайд 14</vt:lpstr>
      <vt:lpstr>Слайд 15</vt:lpstr>
      <vt:lpstr>The kilt</vt:lpstr>
      <vt:lpstr>Слайд 17</vt:lpstr>
      <vt:lpstr>Слайд 18</vt:lpstr>
      <vt:lpstr>Golf is the Scottish sport</vt:lpstr>
      <vt:lpstr>Слайд 20</vt:lpstr>
      <vt:lpstr>Слайд 21</vt:lpstr>
      <vt:lpstr>Слайд 22</vt:lpstr>
      <vt:lpstr>Thank you for your attention</vt:lpstr>
    </vt:vector>
  </TitlesOfParts>
  <Company>MultiDVD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Scotland</dc:title>
  <dc:creator>ASUS</dc:creator>
  <cp:lastModifiedBy>ASUS</cp:lastModifiedBy>
  <cp:revision>4</cp:revision>
  <dcterms:created xsi:type="dcterms:W3CDTF">2011-12-11T09:19:21Z</dcterms:created>
  <dcterms:modified xsi:type="dcterms:W3CDTF">2011-12-11T09:55:01Z</dcterms:modified>
</cp:coreProperties>
</file>