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133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EA859-C947-4A8C-9B9B-9B42573181F9}" type="datetimeFigureOut">
              <a:rPr lang="ru-RU"/>
              <a:pPr>
                <a:defRPr/>
              </a:pPr>
              <a:t>14.10.2012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F7AFB-5665-4DA9-9E71-F8AD1E4F8E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84BA5-28FA-4299-B478-1761CE3A530B}" type="datetimeFigureOut">
              <a:rPr lang="ru-RU"/>
              <a:pPr>
                <a:defRPr/>
              </a:pPr>
              <a:t>14.10.2012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BAF38-7AE1-4D24-BB1E-AA3D3ADF72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72F49-C817-409B-A58C-A732E9DC10F6}" type="datetimeFigureOut">
              <a:rPr lang="ru-RU"/>
              <a:pPr>
                <a:defRPr/>
              </a:pPr>
              <a:t>14.10.2012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BCB0D-D1E5-4B65-BE39-A09CD17D76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DE46C-6A19-4E95-B95C-DB199B1C08C7}" type="datetimeFigureOut">
              <a:rPr lang="ru-RU"/>
              <a:pPr>
                <a:defRPr/>
              </a:pPr>
              <a:t>14.10.2012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E0ADA-1E58-42DC-81D4-32C3443FBF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0FAA2-7F67-4B23-86CA-E706A3753854}" type="datetimeFigureOut">
              <a:rPr lang="ru-RU"/>
              <a:pPr>
                <a:defRPr/>
              </a:pPr>
              <a:t>14.10.2012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B4884-1CD2-4C3F-A20A-6CFAEA8ED5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41CF1-C004-4281-BEAB-A3903B5A30D3}" type="datetimeFigureOut">
              <a:rPr lang="ru-RU"/>
              <a:pPr>
                <a:defRPr/>
              </a:pPr>
              <a:t>14.10.2012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BA338-7602-4374-9B62-70A9A6F732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67D5C-76EB-44BB-A1F3-5BA25E68E954}" type="datetimeFigureOut">
              <a:rPr lang="ru-RU"/>
              <a:pPr>
                <a:defRPr/>
              </a:pPr>
              <a:t>14.10.2012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A2A20-AF61-4ADA-98C8-7D60E959E3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1EA3E-EFEA-4229-BF5E-D12D0E5D2F85}" type="datetimeFigureOut">
              <a:rPr lang="ru-RU"/>
              <a:pPr>
                <a:defRPr/>
              </a:pPr>
              <a:t>14.10.2012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56B45-2E2A-4DDD-9440-3CE9BBCAEF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57776-6F3E-49CA-8759-2B141895D0B0}" type="datetimeFigureOut">
              <a:rPr lang="ru-RU"/>
              <a:pPr>
                <a:defRPr/>
              </a:pPr>
              <a:t>14.10.2012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3980C-AE67-44A5-9F97-42540D7F17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FA3F3-D3B5-4B3A-B6CD-32C1D96926BF}" type="datetimeFigureOut">
              <a:rPr lang="ru-RU"/>
              <a:pPr>
                <a:defRPr/>
              </a:pPr>
              <a:t>14.10.2012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1AEB1-9E55-4740-865C-5DF5EBC4CF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E13F3-4543-41CE-A1E9-06F16CD2C739}" type="datetimeFigureOut">
              <a:rPr lang="ru-RU"/>
              <a:pPr>
                <a:defRPr/>
              </a:pPr>
              <a:t>14.10.2012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8D4AD-398E-41D8-8A5C-2E1B72508E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FC624D7-EF71-4F91-B3FF-66554971A9AC}" type="datetimeFigureOut">
              <a:rPr lang="ru-RU"/>
              <a:pPr>
                <a:defRPr/>
              </a:pPr>
              <a:t>14.10.2012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8FB69BB-60FF-4E54-AF95-E66BF59E02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500" y="714375"/>
            <a:ext cx="3429000" cy="1714500"/>
          </a:xfrm>
        </p:spPr>
        <p:txBody>
          <a:bodyPr/>
          <a:lstStyle/>
          <a:p>
            <a:r>
              <a:rPr lang="en-US" sz="9600" b="1" smtClean="0">
                <a:solidFill>
                  <a:srgbClr val="C00000"/>
                </a:solidFill>
              </a:rPr>
              <a:t>BODY</a:t>
            </a:r>
            <a:endParaRPr lang="ru-RU" sz="9600" b="1" smtClean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38" y="3000375"/>
            <a:ext cx="3286125" cy="2638425"/>
          </a:xfrm>
        </p:spPr>
        <p:txBody>
          <a:bodyPr/>
          <a:lstStyle/>
          <a:p>
            <a:r>
              <a:rPr lang="ru-RU" sz="9600" b="1" smtClean="0">
                <a:solidFill>
                  <a:srgbClr val="C00000"/>
                </a:solidFill>
              </a:rPr>
              <a:t>ТЕЛО</a:t>
            </a:r>
          </a:p>
        </p:txBody>
      </p:sp>
      <p:pic>
        <p:nvPicPr>
          <p:cNvPr id="2050" name="Picture 2" descr="C:\Documents and Settings\Учитель\Рабочий стол\части тела 3 кл\human_bod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6825" y="260350"/>
            <a:ext cx="3143250" cy="628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Учитель\Рабочий стол\части тела 3 кл\Odna-golova-horosho-a-dve-–-podarok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4313" y="214313"/>
            <a:ext cx="2878137" cy="2878137"/>
          </a:xfrm>
        </p:spPr>
      </p:pic>
      <p:pic>
        <p:nvPicPr>
          <p:cNvPr id="1027" name="Picture 3" descr="C:\Documents and Settings\Учитель\Рабочий стол\части тела 3 кл\1fd0fab2e1a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13" y="3357563"/>
            <a:ext cx="2905125" cy="309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C:\Documents and Settings\Учитель\Рабочий стол\части тела 3 кл\1250600343352585_323_32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43625" y="285750"/>
            <a:ext cx="2714625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14375" y="3357563"/>
            <a:ext cx="135255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>
                <a:solidFill>
                  <a:srgbClr val="C00000"/>
                </a:solidFill>
                <a:latin typeface="Calibri" pitchFamily="34" charset="0"/>
              </a:rPr>
              <a:t>head</a:t>
            </a:r>
            <a:endParaRPr lang="ru-RU" sz="4400" b="1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143625" y="4572000"/>
            <a:ext cx="11049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>
                <a:solidFill>
                  <a:srgbClr val="C00000"/>
                </a:solidFill>
                <a:latin typeface="Calibri" pitchFamily="34" charset="0"/>
              </a:rPr>
              <a:t>hair</a:t>
            </a:r>
            <a:endParaRPr lang="ru-RU" sz="4400" b="1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572000" y="1214438"/>
            <a:ext cx="115252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>
                <a:solidFill>
                  <a:srgbClr val="C00000"/>
                </a:solidFill>
                <a:latin typeface="Calibri" pitchFamily="34" charset="0"/>
              </a:rPr>
              <a:t>face</a:t>
            </a:r>
            <a:endParaRPr lang="ru-RU" sz="4400" b="1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Учитель\Рабочий стол\части тела 3 кл\0.0.0.0.a.a.a.shey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4313" y="285750"/>
            <a:ext cx="4041775" cy="3214688"/>
          </a:xfrm>
        </p:spPr>
      </p:pic>
      <p:pic>
        <p:nvPicPr>
          <p:cNvPr id="3075" name="Picture 3" descr="C:\Documents and Settings\Учитель\Рабочий стол\части тела 3 кл\1325878730_shoulder_muscl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33825" y="3786188"/>
            <a:ext cx="4829175" cy="27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643438" y="1357313"/>
            <a:ext cx="1277937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>
                <a:solidFill>
                  <a:srgbClr val="C00000"/>
                </a:solidFill>
                <a:latin typeface="Calibri" pitchFamily="34" charset="0"/>
              </a:rPr>
              <a:t>neck</a:t>
            </a:r>
            <a:endParaRPr lang="ru-RU" sz="4400" b="1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285875" y="4929188"/>
            <a:ext cx="246062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>
                <a:solidFill>
                  <a:srgbClr val="C00000"/>
                </a:solidFill>
                <a:latin typeface="Calibri" pitchFamily="34" charset="0"/>
              </a:rPr>
              <a:t>shoulders</a:t>
            </a:r>
            <a:endParaRPr lang="ru-RU" sz="4400" b="1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Учитель\Рабочий стол\части тела 3 кл\3067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5750" y="1000125"/>
            <a:ext cx="2771775" cy="2143125"/>
          </a:xfrm>
        </p:spPr>
      </p:pic>
      <p:pic>
        <p:nvPicPr>
          <p:cNvPr id="4099" name="Picture 3" descr="C:\Documents and Settings\Учитель\Рабочий стол\части тела 3 кл\1260802096_gubi-dla-kratkoy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25" y="4643438"/>
            <a:ext cx="3143250" cy="191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 descr="C:\Documents and Settings\Учитель\Рабочий стол\части тела 3 кл\1303359987_ear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75" y="1785938"/>
            <a:ext cx="2028825" cy="27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 descr="C:\Documents and Settings\Учитель\Рабочий стол\части тела 3 кл\beautiful-face-portrait-wallpapers_11342_1280x1024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375" y="1000125"/>
            <a:ext cx="232092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 descr="C:\Documents and Settings\Учитель\Рабочий стол\части тела 3 кл\weka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50" y="4714875"/>
            <a:ext cx="3000375" cy="187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85813" y="285750"/>
            <a:ext cx="129857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>
                <a:solidFill>
                  <a:srgbClr val="C00000"/>
                </a:solidFill>
                <a:latin typeface="Calibri" pitchFamily="34" charset="0"/>
              </a:rPr>
              <a:t>nose</a:t>
            </a:r>
            <a:endParaRPr lang="ru-RU" sz="4400" b="1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071938" y="1000125"/>
            <a:ext cx="947737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>
                <a:solidFill>
                  <a:srgbClr val="C00000"/>
                </a:solidFill>
                <a:latin typeface="Calibri" pitchFamily="34" charset="0"/>
              </a:rPr>
              <a:t>ear</a:t>
            </a:r>
            <a:endParaRPr lang="ru-RU" sz="4400" b="1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929438" y="214313"/>
            <a:ext cx="12319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>
                <a:solidFill>
                  <a:srgbClr val="C00000"/>
                </a:solidFill>
                <a:latin typeface="Calibri" pitchFamily="34" charset="0"/>
              </a:rPr>
              <a:t>eyes</a:t>
            </a:r>
            <a:endParaRPr lang="ru-RU" sz="4400" b="1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357938" y="3786188"/>
            <a:ext cx="1747837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>
                <a:solidFill>
                  <a:srgbClr val="C00000"/>
                </a:solidFill>
                <a:latin typeface="Calibri" pitchFamily="34" charset="0"/>
              </a:rPr>
              <a:t>mouth</a:t>
            </a:r>
            <a:endParaRPr lang="ru-RU" sz="4400" b="1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857250" y="3857625"/>
            <a:ext cx="15621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>
                <a:solidFill>
                  <a:srgbClr val="C00000"/>
                </a:solidFill>
                <a:latin typeface="Calibri" pitchFamily="34" charset="0"/>
              </a:rPr>
              <a:t>cheek</a:t>
            </a:r>
            <a:endParaRPr lang="ru-RU" sz="4400" b="1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Учитель\Рабочий стол\части тела 3 кл\zubi+zub+ulibka+zdorovie+zubi+zubi+ulibka+belie+zubi+zubi+cheloveka+chistit+zubi+6897019211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57188" y="285750"/>
            <a:ext cx="4189412" cy="2857500"/>
          </a:xfrm>
        </p:spPr>
      </p:pic>
      <p:pic>
        <p:nvPicPr>
          <p:cNvPr id="5123" name="Picture 3" descr="C:\Documents and Settings\Учитель\Рабочий стол\части тела 3 кл\Как-сделать-красивые-брови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8" y="3429000"/>
            <a:ext cx="4395787" cy="316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643438" y="1214438"/>
            <a:ext cx="18923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0" b="1">
                <a:solidFill>
                  <a:srgbClr val="C00000"/>
                </a:solidFill>
                <a:latin typeface="Calibri" pitchFamily="34" charset="0"/>
              </a:rPr>
              <a:t>teeth</a:t>
            </a:r>
            <a:endParaRPr lang="ru-RU" sz="6000" b="1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500188" y="5000625"/>
            <a:ext cx="26924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400" b="1">
                <a:solidFill>
                  <a:srgbClr val="C00000"/>
                </a:solidFill>
                <a:latin typeface="Calibri" pitchFamily="34" charset="0"/>
              </a:rPr>
              <a:t>eyebrow</a:t>
            </a:r>
            <a:endParaRPr lang="ru-RU" sz="5400" b="1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Учитель\Рабочий стол\части тела 3 кл\1282903336_mangahands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643563" y="4357688"/>
            <a:ext cx="2714625" cy="2320925"/>
          </a:xfrm>
        </p:spPr>
      </p:pic>
      <p:pic>
        <p:nvPicPr>
          <p:cNvPr id="6147" name="Picture 3" descr="C:\Documents and Settings\Учитель\Рабочий стол\части тела 3 кл\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4071938"/>
            <a:ext cx="2609850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 descr="C:\Documents and Settings\Учитель\Рабочий стол\части тела 3 кл\Kanapulya7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2063" y="1000125"/>
            <a:ext cx="3614737" cy="288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214813" y="5000625"/>
            <a:ext cx="13462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>
                <a:solidFill>
                  <a:srgbClr val="C00000"/>
                </a:solidFill>
                <a:latin typeface="Calibri" pitchFamily="34" charset="0"/>
              </a:rPr>
              <a:t>arms</a:t>
            </a:r>
            <a:endParaRPr lang="ru-RU" sz="4400" b="1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71563" y="3357563"/>
            <a:ext cx="159702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>
                <a:solidFill>
                  <a:srgbClr val="C00000"/>
                </a:solidFill>
                <a:latin typeface="Calibri" pitchFamily="34" charset="0"/>
              </a:rPr>
              <a:t>hands</a:t>
            </a:r>
            <a:endParaRPr lang="ru-RU" sz="4400" b="1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072188" y="214313"/>
            <a:ext cx="1766887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>
                <a:solidFill>
                  <a:srgbClr val="C00000"/>
                </a:solidFill>
                <a:latin typeface="Calibri" pitchFamily="34" charset="0"/>
              </a:rPr>
              <a:t>fingers</a:t>
            </a:r>
            <a:endParaRPr lang="ru-RU" sz="4400" b="1">
              <a:solidFill>
                <a:srgbClr val="C00000"/>
              </a:solidFill>
              <a:latin typeface="Calibri" pitchFamily="34" charset="0"/>
            </a:endParaRPr>
          </a:p>
        </p:txBody>
      </p:sp>
      <p:pic>
        <p:nvPicPr>
          <p:cNvPr id="6149" name="Picture 5" descr="C:\Documents and Settings\Учитель\Рабочий стол\части тела 3 кл\(1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625" y="357188"/>
            <a:ext cx="1928813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428875" y="1214438"/>
            <a:ext cx="1630363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>
                <a:solidFill>
                  <a:srgbClr val="C00000"/>
                </a:solidFill>
                <a:latin typeface="Calibri" pitchFamily="34" charset="0"/>
              </a:rPr>
              <a:t>elbow</a:t>
            </a:r>
            <a:endParaRPr lang="ru-RU" sz="4400" b="1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Учитель\Рабочий стол\части тела 3 кл\9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4313" y="2500313"/>
            <a:ext cx="2547937" cy="4357687"/>
          </a:xfrm>
        </p:spPr>
      </p:pic>
      <p:pic>
        <p:nvPicPr>
          <p:cNvPr id="7171" name="Picture 3" descr="C:\Documents and Settings\Учитель\Рабочий стол\части тела 3 кл\k_koleno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25" y="857250"/>
            <a:ext cx="2643188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 descr="C:\Documents and Settings\Учитель\Рабочий стол\части тела 3 кл\1229511079_mirror-woma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63" y="4222750"/>
            <a:ext cx="3309937" cy="241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14375" y="1428750"/>
            <a:ext cx="10985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>
                <a:solidFill>
                  <a:srgbClr val="C00000"/>
                </a:solidFill>
                <a:latin typeface="Calibri" pitchFamily="34" charset="0"/>
              </a:rPr>
              <a:t>legs</a:t>
            </a:r>
            <a:endParaRPr lang="ru-RU" sz="4400" b="1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929063" y="142875"/>
            <a:ext cx="1550987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>
                <a:solidFill>
                  <a:srgbClr val="C00000"/>
                </a:solidFill>
                <a:latin typeface="Calibri" pitchFamily="34" charset="0"/>
              </a:rPr>
              <a:t>knees</a:t>
            </a:r>
            <a:endParaRPr lang="ru-RU" sz="4400" b="1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215063" y="3357563"/>
            <a:ext cx="2563812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>
                <a:solidFill>
                  <a:srgbClr val="C00000"/>
                </a:solidFill>
                <a:latin typeface="Calibri" pitchFamily="34" charset="0"/>
              </a:rPr>
              <a:t>foot (feet)</a:t>
            </a:r>
            <a:endParaRPr lang="ru-RU" sz="4400" b="1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 descr="C:\Documents and Settings\Учитель\Рабочий стол\части тела 3 кл\Copia+de+niña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86000" y="0"/>
            <a:ext cx="5018088" cy="6858000"/>
          </a:xfrm>
        </p:spPr>
      </p:pic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142875" y="142875"/>
            <a:ext cx="2786063" cy="500063"/>
          </a:xfrm>
        </p:spPr>
        <p:txBody>
          <a:bodyPr/>
          <a:lstStyle/>
          <a:p>
            <a:r>
              <a:rPr lang="en-US" sz="2400" b="1" smtClean="0">
                <a:solidFill>
                  <a:srgbClr val="C00000"/>
                </a:solidFill>
              </a:rPr>
              <a:t>name parts of body</a:t>
            </a:r>
            <a:endParaRPr lang="ru-RU" sz="2400" b="1" smtClean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143125" y="6072188"/>
            <a:ext cx="685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00000"/>
                </a:solidFill>
                <a:latin typeface="Calibri" pitchFamily="34" charset="0"/>
              </a:rPr>
              <a:t>hair</a:t>
            </a:r>
            <a:endParaRPr lang="ru-RU" sz="2400" b="1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8072438" y="5857875"/>
            <a:ext cx="7588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00000"/>
                </a:solidFill>
                <a:latin typeface="Calibri" pitchFamily="34" charset="0"/>
              </a:rPr>
              <a:t>eyes</a:t>
            </a:r>
            <a:endParaRPr lang="ru-RU" sz="2400" b="1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286000" y="6396038"/>
            <a:ext cx="7207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00000"/>
                </a:solidFill>
                <a:latin typeface="Calibri" pitchFamily="34" charset="0"/>
              </a:rPr>
              <a:t>ears</a:t>
            </a:r>
            <a:endParaRPr lang="ru-RU" sz="2400" b="1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0" y="5786438"/>
            <a:ext cx="7937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00000"/>
                </a:solidFill>
                <a:latin typeface="Calibri" pitchFamily="34" charset="0"/>
              </a:rPr>
              <a:t>nose</a:t>
            </a:r>
            <a:endParaRPr lang="ru-RU" sz="2400" b="1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85813" y="5857875"/>
            <a:ext cx="1038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00000"/>
                </a:solidFill>
                <a:latin typeface="Calibri" pitchFamily="34" charset="0"/>
              </a:rPr>
              <a:t>mouth</a:t>
            </a:r>
            <a:endParaRPr lang="ru-RU" sz="2400" b="1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000375" y="6396038"/>
            <a:ext cx="936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00000"/>
                </a:solidFill>
                <a:latin typeface="Calibri" pitchFamily="34" charset="0"/>
              </a:rPr>
              <a:t>cheek</a:t>
            </a:r>
            <a:endParaRPr lang="ru-RU" sz="2400" b="1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857625" y="6396038"/>
            <a:ext cx="8699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00000"/>
                </a:solidFill>
                <a:latin typeface="Calibri" pitchFamily="34" charset="0"/>
              </a:rPr>
              <a:t>teeth</a:t>
            </a:r>
            <a:endParaRPr lang="ru-RU" sz="2400" b="1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714875" y="6215063"/>
            <a:ext cx="14208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00000"/>
                </a:solidFill>
                <a:latin typeface="Calibri" pitchFamily="34" charset="0"/>
              </a:rPr>
              <a:t>eyebrows</a:t>
            </a:r>
            <a:endParaRPr lang="ru-RU" sz="2400" b="1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7715250" y="6215063"/>
            <a:ext cx="14287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00000"/>
                </a:solidFill>
                <a:latin typeface="Calibri" pitchFamily="34" charset="0"/>
              </a:rPr>
              <a:t>shoulders</a:t>
            </a:r>
            <a:endParaRPr lang="ru-RU" sz="2400" b="1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714625" y="6072188"/>
            <a:ext cx="695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00000"/>
                </a:solidFill>
                <a:latin typeface="Calibri" pitchFamily="34" charset="0"/>
              </a:rPr>
              <a:t>arm</a:t>
            </a:r>
            <a:endParaRPr lang="ru-RU" sz="2400" b="1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714375" y="6215063"/>
            <a:ext cx="8318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00000"/>
                </a:solidFill>
                <a:latin typeface="Calibri" pitchFamily="34" charset="0"/>
              </a:rPr>
              <a:t>hand</a:t>
            </a:r>
            <a:endParaRPr lang="ru-RU" sz="2400" b="1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786563" y="6215063"/>
            <a:ext cx="10493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00000"/>
                </a:solidFill>
                <a:latin typeface="Calibri" pitchFamily="34" charset="0"/>
              </a:rPr>
              <a:t>fingers</a:t>
            </a:r>
            <a:endParaRPr lang="ru-RU" sz="2400" b="1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571625" y="6215063"/>
            <a:ext cx="5619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00000"/>
                </a:solidFill>
                <a:latin typeface="Calibri" pitchFamily="34" charset="0"/>
              </a:rPr>
              <a:t>leg</a:t>
            </a:r>
            <a:endParaRPr lang="ru-RU" sz="2400" b="1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6072188" y="6215063"/>
            <a:ext cx="8080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00000"/>
                </a:solidFill>
                <a:latin typeface="Calibri" pitchFamily="34" charset="0"/>
              </a:rPr>
              <a:t>knee</a:t>
            </a:r>
            <a:endParaRPr lang="ru-RU" sz="2400" b="1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0" y="6215063"/>
            <a:ext cx="7159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00000"/>
                </a:solidFill>
                <a:latin typeface="Calibri" pitchFamily="34" charset="0"/>
              </a:rPr>
              <a:t>foot</a:t>
            </a:r>
            <a:endParaRPr lang="ru-RU" sz="2400" b="1">
              <a:solidFill>
                <a:srgbClr val="C00000"/>
              </a:solidFill>
              <a:latin typeface="Calibri" pitchFamily="34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V="1">
            <a:off x="5214938" y="571500"/>
            <a:ext cx="1071562" cy="5000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2643188" y="2071688"/>
            <a:ext cx="1071562" cy="3571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5143500" y="1500188"/>
            <a:ext cx="1143000" cy="571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3071813" y="1643063"/>
            <a:ext cx="1285875" cy="7143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V="1">
            <a:off x="4929188" y="2143125"/>
            <a:ext cx="1143000" cy="3571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3000375" y="2571750"/>
            <a:ext cx="1285875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4857750" y="2786063"/>
            <a:ext cx="157162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10800000" flipV="1">
            <a:off x="1928813" y="2786063"/>
            <a:ext cx="2714625" cy="71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10800000" flipV="1">
            <a:off x="3500438" y="3071813"/>
            <a:ext cx="1214437" cy="71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V="1">
            <a:off x="5143500" y="3071813"/>
            <a:ext cx="1857375" cy="71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5929313" y="3429000"/>
            <a:ext cx="1785937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6357938" y="3714750"/>
            <a:ext cx="1428750" cy="285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rot="10800000">
            <a:off x="1500188" y="3929063"/>
            <a:ext cx="142875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5429250" y="4714875"/>
            <a:ext cx="1571625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rot="10800000">
            <a:off x="2928938" y="5143500"/>
            <a:ext cx="164306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V="1">
            <a:off x="5643563" y="5643563"/>
            <a:ext cx="1643062" cy="214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>
            <a:spLocks noChangeArrowheads="1"/>
          </p:cNvSpPr>
          <p:nvPr/>
        </p:nvSpPr>
        <p:spPr bwMode="auto">
          <a:xfrm>
            <a:off x="6286500" y="5929313"/>
            <a:ext cx="7810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00000"/>
                </a:solidFill>
                <a:latin typeface="Calibri" pitchFamily="34" charset="0"/>
              </a:rPr>
              <a:t>neck</a:t>
            </a:r>
            <a:endParaRPr lang="ru-RU" sz="2400" b="1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698 -0.03379 C -0.04584 -0.05833 -0.03403 -0.0294 -0.04497 -0.04676 C -0.04653 -0.0493 -0.04671 -0.05278 -0.04827 -0.05532 C -0.05 -0.0581 -0.05278 -0.05926 -0.05469 -0.0618 C -0.06511 -0.07569 -0.05348 -0.0662 -0.06598 -0.07477 C -0.075 -0.09282 -0.08351 -0.11018 -0.09827 -0.11991 C -0.09931 -0.12268 -0.1 -0.12592 -0.10139 -0.12847 C -0.10313 -0.13171 -0.10625 -0.13356 -0.10782 -0.13704 C -0.11494 -0.15185 -0.11789 -0.16551 -0.12726 -0.17801 C -0.12969 -0.19097 -0.13143 -0.20347 -0.13698 -0.21458 C -0.14011 -0.23542 -0.13646 -0.21458 -0.14341 -0.24236 C -0.14688 -0.25648 -0.14844 -0.27106 -0.15139 -0.28542 C -0.15469 -0.34907 -0.16563 -0.41991 -0.14341 -0.47893 C -0.13959 -0.48912 -0.13646 -0.48796 -0.13039 -0.49629 C -0.12483 -0.5037 -0.12119 -0.51157 -0.11441 -0.51759 C -0.11198 -0.52662 -0.1073 -0.52963 -0.10139 -0.53495 C -0.0974 -0.54583 -0.09323 -0.54907 -0.08525 -0.55417 C -0.08421 -0.55625 -0.08351 -0.55879 -0.08212 -0.56065 C -0.08073 -0.5625 -0.0783 -0.56296 -0.07726 -0.56504 C -0.07344 -0.57245 -0.07084 -0.58079 -0.06754 -0.58866 C -0.06181 -0.60208 -0.04566 -0.63333 -0.04341 -0.64236 C -0.03716 -0.66667 -0.029 -0.68889 -0.01112 -0.70046 C -0.0019 -0.71273 -0.00729 -0.70671 0.00504 -0.71759 C 0.00781 -0.72014 0.01476 -0.72199 0.01476 -0.72176 C 0.02101 -0.73032 0.02761 -0.73032 0.0356 -0.73495 C 0.04931 -0.74282 0.06355 -0.74977 0.07761 -0.75648 C 0.0849 -0.75995 0.08994 -0.76065 0.09705 -0.76296 C 0.10139 -0.76435 0.1099 -0.76713 0.1099 -0.7669 C 0.11962 -0.77592 0.11876 -0.77893 0.13091 -0.78426 C 0.13924 -0.79583 0.15139 -0.80208 0.16303 -0.80579 C 0.17223 -0.81805 0.16303 -0.80787 0.17431 -0.81458 C 0.18681 -0.82199 0.19792 -0.83148 0.21146 -0.83588 C 0.28594 -0.8868 0.45834 -0.94398 0.45834 -0.82315 " pathEditMode="relative" rAng="0" ptsTypes="ffffffffffffffffffffffffffffffffA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" y="-4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583 -0.02592 C 0.10174 -0.02893 0.10833 -0.02986 0.11371 -0.03449 C 0.11684 -0.03726 0.11858 -0.04259 0.1217 -0.04513 C 0.1316 -0.05324 0.1434 -0.05601 0.15399 -0.0625 C 0.16163 -0.06712 0.16892 -0.07291 0.17656 -0.07754 C 0.18281 -0.08148 0.18941 -0.08495 0.19583 -0.08819 C 0.20069 -0.0905 0.20573 -0.09189 0.21042 -0.09467 C 0.21597 -0.09791 0.22656 -0.10555 0.22656 -0.10532 C 0.23646 -0.12523 0.25121 -0.14259 0.26371 -0.15925 C 0.27083 -0.16875 0.26667 -0.175 0.27812 -0.18287 C 0.28403 -0.20625 0.27969 -0.19189 0.29427 -0.22361 L 0.29427 -0.22337 C 0.29531 -0.22731 0.29601 -0.23125 0.29757 -0.23449 C 0.30608 -0.25254 0.31788 -0.26851 0.325 -0.28819 C 0.33177 -0.30671 0.33733 -0.32638 0.34097 -0.34629 C 0.34358 -0.39907 0.34115 -0.47268 0.31528 -0.51828 C 0.31111 -0.54097 0.30573 -0.56342 0.29583 -0.58287 C 0.29392 -0.59097 0.28993 -0.59652 0.28785 -0.60439 C 0.28542 -0.61342 0.28472 -0.62384 0.28142 -0.6324 C 0.27795 -0.64143 0.27448 -0.65208 0.27014 -0.66018 C 0.26875 -0.66273 0.26667 -0.66412 0.26528 -0.66666 C 0.2592 -0.678 0.2559 -0.69189 0.24757 -0.70115 C 0.2349 -0.71527 0.21823 -0.72361 0.20243 -0.72916 C 0.19358 -0.73703 0.18941 -0.73888 0.17969 -0.74421 C 0.16736 -0.74351 0.14271 -0.74189 0.14271 -0.74166 " pathEditMode="relative" rAng="0" ptsTypes="ffffffffffFfffffffffffffA"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" y="-3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61111E-6 -1.73472E-18 C -0.00174 -0.00486 -0.00226 -0.01088 -0.00487 -0.01504 C -0.01094 -0.0243 -0.01893 -0.02731 -0.02744 -0.03009 C -0.04098 -0.03912 -0.05157 -0.04259 -0.06615 -0.04722 C -0.15764 -0.04583 -0.23716 -0.04259 -0.32744 -0.04074 C -0.40695 -0.03565 -0.37032 -0.03773 -0.43716 -0.03426 C -0.45643 -0.03565 -0.47587 -0.03611 -0.49514 -0.03866 C -0.504 -0.03981 -0.51546 -0.04676 -0.52414 -0.04954 C -0.53646 -0.0537 -0.54879 -0.05602 -0.56129 -0.06018 C -0.5731 -0.06412 -0.58473 -0.06967 -0.59688 -0.07315 C -0.60435 -0.07523 -0.61181 -0.07731 -0.61928 -0.07963 C -0.62153 -0.08032 -0.62587 -0.08171 -0.62587 -0.08171 C -0.63768 -0.09213 -0.65087 -0.09954 -0.66285 -0.10972 C -0.67952 -0.12384 -0.69341 -0.14259 -0.70973 -0.15694 C -0.71667 -0.16319 -0.72067 -0.17407 -0.72587 -0.18287 C -0.73126 -0.19213 -0.73803 -0.19977 -0.74358 -0.20856 C -0.75035 -0.23171 -0.74185 -0.20833 -0.75313 -0.22569 C -0.75469 -0.22824 -0.75521 -0.23148 -0.75643 -0.23426 C -0.76459 -0.25185 -0.75764 -0.23449 -0.76771 -0.25162 C -0.77049 -0.25625 -0.77379 -0.26528 -0.77587 -0.27083 C -0.77778 -0.28125 -0.77813 -0.28472 -0.78386 -0.29236 C -0.78768 -0.31366 -0.79584 -0.33333 -0.80001 -0.35486 C -0.79862 -0.38842 -0.80053 -0.42778 -0.79185 -0.46018 C -0.79028 -0.47546 -0.78872 -0.49004 -0.7823 -0.50324 C -0.78178 -0.50602 -0.78126 -0.50903 -0.78056 -0.5118 C -0.77969 -0.51551 -0.7783 -0.51875 -0.77744 -0.52245 C -0.77674 -0.52592 -0.77726 -0.53009 -0.77587 -0.53333 C -0.77501 -0.53565 -0.77258 -0.53611 -0.77101 -0.5375 C -0.76806 -0.54537 -0.76615 -0.5537 -0.76285 -0.56134 C -0.7606 -0.56667 -0.75487 -0.57639 -0.75487 -0.57639 C -0.75087 -0.59143 -0.7566 -0.57268 -0.74671 -0.59143 C -0.73976 -0.6044 -0.75192 -0.59213 -0.74028 -0.60208 C -0.73455 -0.61389 -0.72813 -0.6206 -0.72101 -0.63009 C -0.71372 -0.63981 -0.72223 -0.63472 -0.71285 -0.63866 C -0.69792 -0.65231 -0.68247 -0.65116 -0.66459 -0.6537 C -0.64775 -0.65903 -0.60643 -0.67847 -0.60643 -0.65162 " pathEditMode="relative" ptsTypes="fffffffffffffffffffffffffffffffffffA">
                                      <p:cBhvr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9 -0.04074 C 0.02136 -0.06412 0.02552 -0.06828 0.04375 -0.08171 C 0.04653 -0.08379 0.04896 -0.08634 0.05174 -0.08796 C 0.05486 -0.08981 0.06146 -0.09236 0.06146 -0.09236 C 0.08559 -0.11666 0.14011 -0.0875 0.17118 -0.08171 C 0.2 -0.06226 0.23438 -0.05694 0.26632 -0.0537 C 0.2915 -0.04675 0.27691 -0.04976 0.3099 -0.04722 C 0.33716 -0.03888 0.36372 -0.03981 0.39202 -0.03865 C 0.42535 -0.04004 0.45868 -0.04097 0.49202 -0.04282 C 0.51233 -0.04398 0.5283 -0.05995 0.54688 -0.06666 C 0.54844 -0.06805 0.55 -0.0699 0.55174 -0.07083 C 0.55382 -0.07199 0.55625 -0.07129 0.55816 -0.07291 C 0.57691 -0.08796 0.55938 -0.08148 0.57587 -0.08587 C 0.58438 -0.09699 0.59514 -0.10486 0.60504 -0.11388 C 0.60747 -0.12407 0.61094 -0.12731 0.61632 -0.13541 C 0.63143 -0.1581 0.64705 -0.17777 0.66788 -0.1912 C 0.67622 -0.20231 0.68542 -0.21018 0.69375 -0.22129 C 0.70018 -0.23958 0.71337 -0.24907 0.72275 -0.26435 C 0.72761 -0.27222 0.73733 -0.28796 0.73733 -0.28796 C 0.73889 -0.29375 0.73993 -0.29976 0.74202 -0.30532 C 0.74375 -0.30995 0.74723 -0.31342 0.74861 -0.31828 C 0.75 -0.32291 0.74931 -0.32847 0.75018 -0.33333 C 0.75712 -0.3706 0.75313 -0.36111 0.76459 -0.38055 C 0.76893 -0.3956 0.77379 -0.41041 0.77761 -0.42569 C 0.77604 -0.46504 0.78351 -0.50787 0.7566 -0.53101 C 0.74844 -0.54699 0.73542 -0.55416 0.72431 -0.5655 C 0.72188 -0.56805 0.72032 -0.57152 0.71788 -0.57407 C 0.71025 -0.58217 0.70122 -0.58726 0.69202 -0.5912 C 0.67813 -0.59027 0.64688 -0.59629 0.64688 -0.5655 " pathEditMode="relative" ptsTypes="ffffffffffffffffffffffffffffA">
                                      <p:cBhvr>
                                        <p:cTn id="5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726 -0.03958 C -0.04375 -0.05439 -0.06059 -0.06805 -0.07726 -0.08264 C -0.0816 -0.09166 -0.0875 -0.09259 -0.09358 -0.09976 C -0.10799 -0.11689 -0.09722 -0.10902 -0.10938 -0.11689 C -0.1158 -0.12546 -0.12483 -0.1331 -0.13038 -0.14282 C -0.13733 -0.15509 -0.13438 -0.15764 -0.14653 -0.16435 C -0.16319 -0.19074 -0.17656 -0.22152 -0.19497 -0.24606 C -0.19688 -0.25648 -0.19792 -0.26088 -0.20295 -0.26967 C -0.20781 -0.28842 -0.21163 -0.3074 -0.22083 -0.32338 C -0.22917 -0.36828 -0.22604 -0.34606 -0.23038 -0.39004 C -0.22847 -0.42546 -0.22604 -0.4662 -0.21267 -0.49768 C -0.2092 -0.51713 -0.20399 -0.53101 -0.19497 -0.54699 C -0.18924 -0.57963 -0.17431 -0.60277 -0.15469 -0.62245 C -0.1526 -0.62453 -0.15191 -0.6287 -0.14983 -0.63101 C -0.14688 -0.63449 -0.1434 -0.6368 -0.1401 -0.63958 C -0.12969 -0.64884 -0.13472 -0.63958 -0.1191 -0.65023 C -0.11701 -0.65162 -0.11476 -0.65277 -0.11267 -0.65463 C -0.11076 -0.65648 -0.11024 -0.66018 -0.10799 -0.66111 C -0.0809 -0.67314 -0.04236 -0.67083 -0.01753 -0.67176 C -0.01302 -0.68055 -0.01424 -0.67569 -0.01424 -0.6868 " pathEditMode="relative" rAng="0" ptsTypes="fffffffffffffffffffA">
                                      <p:cBhvr>
                                        <p:cTn id="6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" y="-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56 -0.01574 C 0.00226 -0.02939 -0.00417 -0.04166 -0.00903 -0.05439 C -0.01094 -0.06504 -0.01424 -0.07546 -0.01875 -0.08449 C -0.01927 -0.08657 -0.01944 -0.08889 -0.02031 -0.09097 C -0.0217 -0.09398 -0.02413 -0.09629 -0.02517 -0.09953 C -0.03368 -0.12407 -0.02465 -0.11412 -0.03472 -0.12314 C -0.03958 -0.13588 -0.04792 -0.1449 -0.0526 -0.15764 C -0.05434 -0.1625 -0.05521 -0.16805 -0.05729 -0.17268 C -0.06146 -0.1824 -0.06771 -0.19097 -0.07187 -0.20069 C -0.07743 -0.21365 -0.07969 -0.22731 -0.08646 -0.23935 C -0.08958 -0.25231 -0.10556 -0.27176 -0.11545 -0.27592 C -0.1191 -0.28564 -0.12309 -0.2875 -0.1283 -0.29537 C -0.13125 -0.3 -0.13385 -0.30532 -0.13646 -0.31041 C -0.14045 -0.32662 -0.13437 -0.30764 -0.14288 -0.31898 C -0.1467 -0.32407 -0.1526 -0.33611 -0.1526 -0.33588 C -0.15521 -0.34699 -0.16076 -0.35486 -0.16545 -0.36412 C -0.16736 -0.37685 -0.16962 -0.38981 -0.17517 -0.40069 C -0.18646 -0.44768 -0.18264 -0.49004 -0.16701 -0.53194 C -0.16528 -0.54328 -0.16632 -0.55139 -0.15729 -0.55555 C -0.15434 -0.55949 -0.1526 -0.56504 -0.14931 -0.56828 C -0.14392 -0.57338 -0.13733 -0.57523 -0.1316 -0.57916 C -0.11215 -0.59213 -0.10521 -0.58981 -0.08003 -0.58981 " pathEditMode="relative" rAng="0" ptsTypes="fffffffffffffffffffffA">
                                      <p:cBhvr>
                                        <p:cTn id="7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" y="-2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85 -0.0118 C -0.00833 -0.01967 -0.00798 -0.02754 -0.00729 -0.03564 C -0.00694 -0.03865 -0.00746 -0.04236 -0.00572 -0.04398 C 0.00157 -0.05092 0.01494 -0.05347 0.02344 -0.05694 C 0.0283 -0.05879 0.03299 -0.06134 0.03785 -0.06342 C 0.03941 -0.06412 0.04271 -0.06551 0.04271 -0.06527 C 0.06112 -0.08194 0.07396 -0.09189 0.09601 -0.09768 C 0.11129 -0.11157 0.12952 -0.12199 0.14757 -0.12777 C 0.15643 -0.13495 0.16494 -0.13958 0.175 -0.14282 C 0.19063 -0.15856 0.21059 -0.16851 0.2283 -0.17939 C 0.23941 -0.18634 0.24931 -0.19652 0.26042 -0.20324 C 0.27119 -0.20972 0.28125 -0.21574 0.29115 -0.22453 C 0.30018 -0.23264 0.30678 -0.24398 0.31528 -0.25254 C 0.31823 -0.25555 0.32188 -0.25648 0.325 -0.25902 C 0.32952 -0.26296 0.33369 -0.26736 0.33785 -0.27199 C 0.34775 -0.2831 0.35695 -0.29676 0.36858 -0.30416 C 0.37796 -0.31921 0.38976 -0.32824 0.40087 -0.34074 C 0.41268 -0.35416 0.40157 -0.34537 0.41372 -0.3537 C 0.41719 -0.36296 0.42188 -0.36898 0.42657 -0.37731 C 0.43316 -0.41782 0.44584 -0.45416 0.44914 -0.4956 C 0.44914 -0.49606 0.44879 -0.52546 0.44601 -0.53426 C 0.44532 -0.53634 0.43577 -0.55277 0.43473 -0.5537 C 0.42136 -0.56458 0.39931 -0.56875 0.38473 -0.57291 C 0.37709 -0.57801 0.3724 -0.57963 0.36372 -0.58171 C 0.34966 -0.58101 0.33577 -0.58078 0.32171 -0.57939 C 0.31424 -0.5787 0.3066 -0.57199 0.29914 -0.57083 C 0.27084 -0.56666 0.28282 -0.57361 0.27171 -0.56666 " pathEditMode="relative" rAng="0" ptsTypes="ffffffffffffffffffffffffffA">
                                      <p:cBhvr>
                                        <p:cTn id="8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" y="-2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94 -0.03449 C 0.00017 -0.05949 -0.0059 -0.09236 -0.01736 -0.11389 C -0.02327 -0.13842 -0.03004 -0.1625 -0.03993 -0.18495 C -0.04358 -0.20463 -0.0507 -0.22153 -0.05434 -0.24097 C -0.05833 -0.26296 -0.06024 -0.28565 -0.06406 -0.30764 C -0.06337 -0.33657 -0.06788 -0.37546 -0.05434 -0.40208 C -0.05156 -0.41736 -0.05452 -0.40486 -0.04792 -0.42153 C -0.03802 -0.44629 -0.03646 -0.4581 -0.01406 -0.46458 C 0.0033 -0.48217 0.0441 -0.46296 0.0441 -0.47523 " pathEditMode="relative" rAng="0" ptsTypes="ffffffffA">
                                      <p:cBhvr>
                                        <p:cTn id="9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" y="-2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59259E-6 C -0.00278 -0.00718 -0.00538 -0.01435 -0.00816 -0.02153 C -0.0092 -0.0243 -0.0125 -0.0243 -0.01458 -0.02593 C -0.01858 -0.02917 -0.0276 -0.03819 -0.03229 -0.04097 C -0.0375 -0.04398 -0.04305 -0.04491 -0.04844 -0.04722 C -0.05608 -0.05417 -0.06406 -0.05255 -0.07257 -0.05602 C -0.10052 -0.06736 -0.0684 -0.05949 -0.11285 -0.06667 C -0.15312 -0.08403 -0.20156 -0.07778 -0.24358 -0.08171 C -0.25226 -0.08773 -0.26163 -0.08912 -0.27101 -0.09259 C -0.28837 -0.10787 -0.28003 -0.10278 -0.29514 -0.10972 C -0.30312 -0.12037 -0.31354 -0.12755 -0.32413 -0.13333 C -0.32847 -0.14167 -0.33489 -0.1493 -0.34201 -0.15278 C -0.35226 -0.16412 -0.36354 -0.17268 -0.37413 -0.18287 C -0.37604 -0.18472 -0.37726 -0.1875 -0.37899 -0.18935 C -0.38212 -0.19259 -0.38542 -0.19514 -0.38871 -0.19792 C -0.38976 -0.2 -0.3908 -0.20255 -0.39201 -0.2044 C -0.39444 -0.2081 -0.39774 -0.21088 -0.4 -0.21505 C -0.41562 -0.24375 -0.39618 -0.21643 -0.40972 -0.23449 C -0.41076 -0.23727 -0.41163 -0.24028 -0.41285 -0.24305 C -0.41423 -0.24606 -0.41649 -0.24838 -0.41771 -0.25162 C -0.42309 -0.26551 -0.41493 -0.25602 -0.42413 -0.26458 C -0.42569 -0.26968 -0.42708 -0.27477 -0.42899 -0.27963 C -0.43021 -0.28287 -0.43264 -0.28495 -0.43385 -0.28819 C -0.43542 -0.29236 -0.43559 -0.29699 -0.43715 -0.30116 C -0.43889 -0.30579 -0.44358 -0.31389 -0.44358 -0.31389 C -0.44809 -0.33264 -0.45121 -0.36065 -0.44201 -0.37639 C -0.43108 -0.39537 -0.41458 -0.40648 -0.4 -0.41944 C -0.39687 -0.42222 -0.38472 -0.42986 -0.38073 -0.43009 C -0.37153 -0.43079 -0.3625 -0.43148 -0.3533 -0.43218 C -0.35226 -0.43426 -0.35 -0.43866 -0.35 -0.43866 " pathEditMode="relative" ptsTypes="fffffffffffffffffffffffffffffA">
                                      <p:cBhvr>
                                        <p:cTn id="110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813 0.00301 C 0.02935 -0.02453 0.03143 -0.05 0.03785 -0.07638 C 0.03837 -0.08148 0.03941 -0.08634 0.03941 -0.09143 C 0.03889 -0.12939 0.0382 -0.16759 0.03629 -0.20555 C 0.03594 -0.21087 0.02553 -0.24259 0.02327 -0.25069 C 0.02084 -0.25995 0.02171 -0.26435 0.01528 -0.2699 C 0.01303 -0.2831 0.00868 -0.29166 0.00243 -0.30231 C -0.00104 -0.31504 -0.00312 -0.32453 -0.0106 -0.33449 C -0.01841 -0.35578 -0.00782 -0.32916 -0.02032 -0.35162 C -0.02171 -0.35416 -0.02204 -0.35787 -0.02343 -0.36041 C -0.02517 -0.36365 -0.02795 -0.36597 -0.02986 -0.36898 C -0.03454 -0.37615 -0.03489 -0.38287 -0.04114 -0.38819 C -0.04565 -0.40046 -0.05208 -0.41087 -0.0573 -0.42268 C -0.0592 -0.42708 -0.06163 -0.43125 -0.06372 -0.43564 C -0.06475 -0.43773 -0.06701 -0.44212 -0.06701 -0.44189 C -0.06996 -0.45462 -0.06614 -0.44328 -0.07343 -0.45277 C -0.08506 -0.46805 -0.06788 -0.45115 -0.0816 -0.46365 C -0.08906 -0.47847 -0.10608 -0.48611 -0.11858 -0.49143 C -0.13108 -0.50277 -0.13733 -0.5 -0.15417 -0.5 " pathEditMode="relative" rAng="0" ptsTypes="ffffffffffffffffffA">
                                      <p:cBhvr>
                                        <p:cTn id="1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6" y="-2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81481E-6 C 0.00712 -0.01898 0.01285 -0.01967 0.02431 -0.0324 C 0.03369 -0.04282 0.03924 -0.05416 0.05174 -0.0581 C 0.06303 -0.06574 0.07136 -0.07847 0.08386 -0.08171 C 0.09844 -0.09143 0.11459 -0.09583 0.13073 -0.09907 C 0.15053 -0.10949 0.13091 -0.10023 0.17257 -0.10763 C 0.19115 -0.11087 0.20886 -0.11898 0.22744 -0.12268 C 0.27431 -0.13194 0.27032 -0.13055 0.31303 -0.13541 C 0.34566 -0.14537 0.33212 -0.14236 0.3533 -0.14629 C 0.38421 -0.15833 0.3408 -0.14236 0.38073 -0.15277 C 0.38994 -0.15509 0.40105 -0.16273 0.40973 -0.16782 C 0.41737 -0.17222 0.42466 -0.17824 0.4323 -0.18287 C 0.44532 -0.19097 0.4441 -0.18726 0.45643 -0.19583 C 0.47952 -0.21203 0.4599 -0.20208 0.47917 -0.21087 C 0.49844 -0.2375 0.46789 -0.19675 0.49046 -0.22152 C 0.49202 -0.22314 0.49237 -0.22615 0.49358 -0.228 C 0.49549 -0.23101 0.49775 -0.23402 0.5 -0.23657 C 0.50157 -0.23819 0.50348 -0.23912 0.50487 -0.24097 C 0.50678 -0.24351 0.50764 -0.24722 0.50973 -0.24953 C 0.51268 -0.253 0.51632 -0.25486 0.51945 -0.2581 C 0.52119 -0.25995 0.52275 -0.2625 0.52431 -0.26458 C 0.53369 -0.2905 0.5415 -0.31689 0.54844 -0.34421 C 0.54931 -0.35787 0.55139 -0.36944 0.54844 -0.38287 C 0.54705 -0.38935 0.5356 -0.39351 0.5356 -0.39328 C 0.52813 -0.41273 0.52379 -0.40648 0.50487 -0.40648 " pathEditMode="relative" rAng="0" ptsTypes="ffffffffffffffffffffffffA">
                                      <p:cBhvr>
                                        <p:cTn id="13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6" y="-2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205 -0.00949 C 0.03386 -0.02152 0.0441 -0.03287 0.05747 -0.04189 C 0.06146 -0.04976 0.06545 -0.05162 0.07205 -0.05486 C 0.08004 -0.06504 0.08889 -0.06574 0.09948 -0.06759 C 0.14445 -0.08518 0.20313 -0.07222 0.25104 -0.06342 C 0.2691 -0.05347 0.25226 -0.06134 0.2882 -0.05694 C 0.29497 -0.05601 0.30226 -0.05231 0.30903 -0.05046 C 0.32865 -0.04537 0.34722 -0.04143 0.36719 -0.03958 C 0.37847 -0.03657 0.38976 -0.03541 0.40104 -0.03333 C 0.43108 -0.01666 0.47118 -0.02962 0.49948 -0.03101 C 0.5066 -0.03449 0.5099 -0.04212 0.51719 -0.04606 C 0.51979 -0.04745 0.52257 -0.04722 0.52517 -0.04837 C 0.52952 -0.05023 0.53403 -0.05231 0.5382 -0.05486 C 0.54583 -0.05949 0.55278 -0.0662 0.56077 -0.0699 C 0.56719 -0.078 0.58524 -0.08726 0.59462 -0.0912 C 0.5967 -0.09328 0.59861 -0.09606 0.60104 -0.09768 C 0.60295 -0.09907 0.60556 -0.09837 0.60747 -0.1 C 0.60903 -0.10138 0.60938 -0.10439 0.61077 -0.10625 C 0.61632 -0.11342 0.61997 -0.11412 0.62691 -0.11921 C 0.62969 -0.12129 0.63212 -0.12407 0.6349 -0.12569 C 0.63958 -0.12847 0.64948 -0.13217 0.64948 -0.13194 C 0.65382 -0.13796 0.65799 -0.14351 0.66233 -0.1493 C 0.66389 -0.15138 0.66563 -0.1537 0.66719 -0.15578 C 0.66875 -0.15787 0.67205 -0.16226 0.67205 -0.16203 C 0.67552 -0.17175 0.68316 -0.18217 0.68976 -0.18819 C 0.6908 -0.19166 0.69132 -0.1956 0.69288 -0.19884 C 0.6941 -0.20138 0.69653 -0.20277 0.69774 -0.20532 C 0.70226 -0.2155 0.69983 -0.22314 0.70903 -0.23101 C 0.71146 -0.23981 0.71476 -0.24305 0.71875 -0.25046 C 0.72535 -0.26273 0.72431 -0.26944 0.7349 -0.27615 C 0.7382 -0.28263 0.74132 -0.28912 0.74462 -0.2956 C 0.74566 -0.29768 0.7467 -0.3 0.74774 -0.30208 C 0.74879 -0.30416 0.75104 -0.30856 0.75104 -0.30833 C 0.75156 -0.31226 0.75417 -0.32916 0.75417 -0.33217 C 0.75417 -0.33796 0.7533 -0.34375 0.75261 -0.3493 C 0.75226 -0.35162 0.75104 -0.35578 0.75104 -0.35555 " pathEditMode="relative" rAng="0" ptsTypes="fffffffffffffffffffffffffffffffffffA">
                                      <p:cBhvr>
                                        <p:cTn id="14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6" y="-1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719 -0.02407 C -0.03958 -0.03217 -0.06198 -0.0324 -0.0849 -0.03703 C -0.10521 -0.0412 -0.12101 -0.04537 -0.14288 -0.04791 C -0.18229 -0.06226 -0.2217 -0.06574 -0.26233 -0.07152 C -0.26389 -0.07222 -0.26545 -0.07314 -0.26719 -0.07361 C -0.27188 -0.07453 -0.27691 -0.07407 -0.2816 -0.07569 C -0.32274 -0.08888 -0.28021 -0.08194 -0.31875 -0.08657 C -0.33976 -0.10023 -0.36389 -0.10578 -0.38646 -0.11226 C -0.40868 -0.11875 -0.43021 -0.1331 -0.4526 -0.14027 C -0.4776 -0.16597 -0.45642 -0.14722 -0.48004 -0.1618 C -0.4941 -0.17037 -0.50695 -0.18217 -0.52205 -0.18773 C -0.5342 -0.19722 -0.54757 -0.20046 -0.56076 -0.20694 C -0.57153 -0.21226 -0.57899 -0.21921 -0.58976 -0.22199 C -0.61007 -0.23842 -0.65278 -0.25416 -0.67691 -0.25856 C -0.68785 -0.26342 -0.67483 -0.25671 -0.68646 -0.26712 C -0.69566 -0.27546 -0.70486 -0.27847 -0.71563 -0.28009 C -0.72396 -0.2868 -0.73316 -0.29027 -0.74132 -0.29722 C -0.74826 -0.32638 -0.72587 -0.33657 -0.70903 -0.34027 C -0.6974 -0.3456 -0.6875 -0.34722 -0.67517 -0.35115 C -0.67188 -0.35208 -0.66563 -0.35532 -0.66563 -0.35509 C -0.66007 -0.3662 -0.65538 -0.36388 -0.64618 -0.36388 " pathEditMode="relative" rAng="0" ptsTypes="ffffffffffffffffffffA">
                                      <p:cBhvr>
                                        <p:cTn id="15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6" y="-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91 -0.02893 C 0.00504 -0.03819 0.01094 -0.0456 0.0191 -0.05254 C 0.02362 -0.06203 0.02987 -0.06435 0.03681 -0.0699 C 0.04237 -0.07453 0.04688 -0.08148 0.05296 -0.08495 C 0.05747 -0.08773 0.06268 -0.0875 0.06754 -0.08912 C 0.08091 -0.1 0.09862 -0.10208 0.11424 -0.10416 C 0.13091 -0.11342 0.16754 -0.11712 0.16754 -0.11689 C 0.22761 -0.11666 0.46476 -0.10069 0.55296 -0.12361 C 0.57014 -0.1375 0.55539 -0.12754 0.59011 -0.13425 C 0.59618 -0.13541 0.60782 -0.14074 0.60782 -0.1405 C 0.63178 -0.1618 0.60539 -0.14074 0.62553 -0.15162 C 0.6283 -0.15324 0.63073 -0.15601 0.63351 -0.15787 C 0.63507 -0.15879 0.63681 -0.15949 0.63837 -0.16018 C 0.64184 -0.1662 0.64636 -0.17106 0.64966 -0.17731 C 0.6507 -0.17916 0.65053 -0.18171 0.65139 -0.18379 C 0.65278 -0.1868 0.65469 -0.18958 0.65625 -0.19236 C 0.65504 -0.21944 0.66059 -0.23055 0.64497 -0.24189 C 0.63264 -0.25092 0.60296 -0.24837 0.60296 -0.24814 " pathEditMode="relative" rAng="0" ptsTypes="fffffffffffffffffA">
                                      <p:cBhvr>
                                        <p:cTn id="17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" y="-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33333E-6 C 0.00347 -0.01921 -0.00122 -0.0294 -0.01302 -0.03889 C -0.0151 -0.04051 -0.01719 -0.0419 -0.01945 -0.04305 C -0.02257 -0.04467 -0.02917 -0.04745 -0.02917 -0.04745 C -0.04115 -0.05949 -0.05486 -0.05995 -0.06945 -0.06458 C -0.07743 -0.06713 -0.08403 -0.07245 -0.09201 -0.07546 C -0.10313 -0.07963 -0.11597 -0.08194 -0.12743 -0.08403 C -0.16267 -0.09699 -0.19514 -0.09722 -0.23229 -0.10116 C -0.2592 -0.10393 -0.28629 -0.11042 -0.31302 -0.1162 C -0.32552 -0.12477 -0.31424 -0.11852 -0.33559 -0.12268 C -0.35104 -0.12569 -0.36545 -0.13426 -0.38073 -0.13773 C -0.38976 -0.13981 -0.39896 -0.14074 -0.40816 -0.14213 C -0.41754 -0.14606 -0.42604 -0.15185 -0.43559 -0.15486 C -0.44115 -0.15995 -0.44514 -0.16111 -0.45 -0.16782 C -0.45104 -0.17268 -0.45365 -0.18009 -0.45 -0.18495 C -0.44063 -0.19745 -0.4033 -0.19375 -0.39045 -0.19375 " pathEditMode="relative" ptsTypes="fffffffffffffffA">
                                      <p:cBhvr>
                                        <p:cTn id="18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9.62963E-6 C 0.00156 -0.01412 -0.00069 -0.02962 0.0033 -0.04282 C 0.00434 -0.04629 0.00851 -0.04583 0.01129 -0.04722 C 0.01615 -0.04953 0.02101 -0.05162 0.02587 -0.0537 C 0.02899 -0.05509 0.03542 -0.05787 0.03542 -0.05787 C 0.07379 -0.05671 0.10885 -0.05416 0.14653 -0.0493 C 0.17778 -0.0405 0.21181 -0.03865 0.24358 -0.03657 C 0.32691 -0.02453 0.41111 -0.028 0.49514 -0.02569 C 0.52222 -0.01759 0.50469 -0.02175 0.54826 -0.01712 C 0.58542 -0.01319 0.53125 -0.01759 0.5724 -0.01064 C 0.60451 -0.00532 0.63715 -0.00671 0.66927 -0.00416 C 0.7059 -0.00555 0.74236 -0.00648 0.77899 -0.00856 C 0.79149 -0.00925 0.80382 -0.01041 0.81615 -0.01273 C 0.81962 -0.01342 0.82587 -0.01712 0.82587 -0.01712 C 0.82847 -0.028 0.83247 -0.02731 0.84028 -0.03009 C 0.84184 -0.03217 0.84323 -0.03472 0.84514 -0.03657 C 0.8467 -0.03819 0.84896 -0.03865 0.85 -0.04074 C 0.85191 -0.04467 0.8533 -0.0537 0.8533 -0.0537 C 0.84983 -0.07893 0.83559 -0.10023 0.81615 -0.10532 C 0.80677 -0.11342 0.8132 -0.10949 0.79514 -0.10949 " pathEditMode="relative" ptsTypes="fffffffffffffffffffA">
                                      <p:cBhvr>
                                        <p:cTn id="19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2"/>
      <p:bldP spid="5" grpId="3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69" grpId="0"/>
      <p:bldP spid="69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0"/>
            <a:ext cx="3500437" cy="714375"/>
          </a:xfrm>
        </p:spPr>
        <p:txBody>
          <a:bodyPr/>
          <a:lstStyle/>
          <a:p>
            <a:r>
              <a:rPr lang="en-US" sz="2400" b="1" smtClean="0">
                <a:solidFill>
                  <a:srgbClr val="C00000"/>
                </a:solidFill>
              </a:rPr>
              <a:t>Complete the sentences:</a:t>
            </a:r>
            <a:endParaRPr lang="ru-RU" sz="2400" b="1" smtClean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857250"/>
            <a:ext cx="8643938" cy="4929188"/>
          </a:xfrm>
        </p:spPr>
        <p:txBody>
          <a:bodyPr/>
          <a:lstStyle/>
          <a:p>
            <a:pPr>
              <a:lnSpc>
                <a:spcPct val="150000"/>
              </a:lnSpc>
              <a:buFont typeface="Arial" charset="0"/>
              <a:buNone/>
            </a:pPr>
            <a:r>
              <a:rPr lang="en-US" sz="2800" smtClean="0"/>
              <a:t>1. A foot has five  ……………      .</a:t>
            </a:r>
          </a:p>
          <a:p>
            <a:pPr>
              <a:lnSpc>
                <a:spcPct val="150000"/>
              </a:lnSpc>
              <a:buFont typeface="Arial" charset="0"/>
              <a:buNone/>
            </a:pPr>
            <a:r>
              <a:rPr lang="en-US" sz="2800" smtClean="0"/>
              <a:t>2. We have one    ………       , one   ……….     , one    ………    and  one  …………      .</a:t>
            </a:r>
          </a:p>
          <a:p>
            <a:pPr>
              <a:lnSpc>
                <a:spcPct val="150000"/>
              </a:lnSpc>
              <a:buFont typeface="Arial" charset="0"/>
              <a:buNone/>
            </a:pPr>
            <a:r>
              <a:rPr lang="en-US" sz="2800" smtClean="0"/>
              <a:t>3. We have two eyes, two  ………          , two   . . . . . . .  .   ,  two  . . . . . . . . . .   ,    two . . . . . . . . . . .    ,two . . . . . . . . . and two. . . . . .  . .   .</a:t>
            </a:r>
          </a:p>
          <a:p>
            <a:pPr>
              <a:lnSpc>
                <a:spcPct val="150000"/>
              </a:lnSpc>
              <a:buFont typeface="Arial" charset="0"/>
              <a:buNone/>
            </a:pPr>
            <a:r>
              <a:rPr lang="en-US" sz="2800" smtClean="0"/>
              <a:t>4. A man has thirty-two  . . . . . . . . . . .       .</a:t>
            </a:r>
            <a:endParaRPr lang="ru-RU" sz="2800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85750" y="6072188"/>
            <a:ext cx="13350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C00000"/>
                </a:solidFill>
                <a:latin typeface="Calibri" pitchFamily="34" charset="0"/>
              </a:rPr>
              <a:t>fingers</a:t>
            </a:r>
            <a:endParaRPr lang="ru-RU" sz="3200" b="1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714500" y="6072188"/>
            <a:ext cx="10318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C00000"/>
                </a:solidFill>
                <a:latin typeface="Calibri" pitchFamily="34" charset="0"/>
              </a:rPr>
              <a:t>head</a:t>
            </a:r>
            <a:endParaRPr lang="ru-RU" sz="3200" b="1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714625" y="6072188"/>
            <a:ext cx="9953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C00000"/>
                </a:solidFill>
                <a:latin typeface="Calibri" pitchFamily="34" charset="0"/>
              </a:rPr>
              <a:t>nose</a:t>
            </a:r>
            <a:endParaRPr lang="ru-RU" sz="3200" b="1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714750" y="6072188"/>
            <a:ext cx="1320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C00000"/>
                </a:solidFill>
                <a:latin typeface="Calibri" pitchFamily="34" charset="0"/>
              </a:rPr>
              <a:t>mouth</a:t>
            </a:r>
            <a:endParaRPr lang="ru-RU" sz="3200" b="1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000625" y="6072188"/>
            <a:ext cx="8874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C00000"/>
                </a:solidFill>
                <a:latin typeface="Calibri" pitchFamily="34" charset="0"/>
              </a:rPr>
              <a:t>face</a:t>
            </a:r>
            <a:endParaRPr lang="ru-RU" sz="3200" b="1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929313" y="6072188"/>
            <a:ext cx="8985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C00000"/>
                </a:solidFill>
                <a:latin typeface="Calibri" pitchFamily="34" charset="0"/>
              </a:rPr>
              <a:t>ears</a:t>
            </a:r>
            <a:endParaRPr lang="ru-RU" sz="3200" b="1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786563" y="6072188"/>
            <a:ext cx="12096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C00000"/>
                </a:solidFill>
                <a:latin typeface="Calibri" pitchFamily="34" charset="0"/>
              </a:rPr>
              <a:t>hands</a:t>
            </a:r>
            <a:endParaRPr lang="ru-RU" sz="3200" b="1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8001000" y="6072188"/>
            <a:ext cx="8493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C00000"/>
                </a:solidFill>
                <a:latin typeface="Calibri" pitchFamily="34" charset="0"/>
              </a:rPr>
              <a:t>legs</a:t>
            </a:r>
            <a:endParaRPr lang="ru-RU" sz="3200" b="1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57188" y="5715000"/>
            <a:ext cx="1346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C00000"/>
                </a:solidFill>
                <a:latin typeface="Calibri" pitchFamily="34" charset="0"/>
              </a:rPr>
              <a:t>cheeks</a:t>
            </a:r>
            <a:endParaRPr lang="ru-RU" sz="3200" b="1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857375" y="5786438"/>
            <a:ext cx="11779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C00000"/>
                </a:solidFill>
                <a:latin typeface="Calibri" pitchFamily="34" charset="0"/>
              </a:rPr>
              <a:t>knees</a:t>
            </a:r>
            <a:endParaRPr lang="ru-RU" sz="3200" b="1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214688" y="5643563"/>
            <a:ext cx="18399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C00000"/>
                </a:solidFill>
                <a:latin typeface="Calibri" pitchFamily="34" charset="0"/>
              </a:rPr>
              <a:t>shoulders</a:t>
            </a:r>
            <a:endParaRPr lang="ru-RU" sz="3200" b="1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214938" y="5643563"/>
            <a:ext cx="10953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C00000"/>
                </a:solidFill>
                <a:latin typeface="Calibri" pitchFamily="34" charset="0"/>
              </a:rPr>
              <a:t>teeth</a:t>
            </a:r>
            <a:endParaRPr lang="ru-RU" sz="3200" b="1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729 -0.00532 C 0.06927 -0.02338 0.07725 -0.04583 0.09132 -0.06134 C 0.1 -0.07107 0.10659 -0.07292 0.11701 -0.08056 C 0.13663 -0.09491 0.15607 -0.11134 0.1783 -0.11713 C 0.19757 -0.12824 0.21875 -0.13125 0.23958 -0.13449 C 0.27725 -0.14907 0.22899 -0.13171 0.28472 -0.14514 C 0.32048 -0.1537 0.28698 -0.14838 0.30902 -0.15579 C 0.33229 -0.16343 0.35781 -0.16759 0.38159 -0.17107 C 0.43715 -0.16968 0.46354 -0.16644 0.51059 -0.16227 C 0.54739 -0.16458 0.57326 -0.16204 0.60573 -0.17315 C 0.61389 -0.18009 0.62205 -0.18519 0.63159 -0.1882 C 0.64375 -0.20046 0.65677 -0.21435 0.67187 -0.21829 C 0.68437 -0.23195 0.70139 -0.24167 0.71701 -0.24838 C 0.7243 -0.25579 0.73246 -0.25995 0.73958 -0.26782 C 0.75573 -0.28542 0.73819 -0.26968 0.75086 -0.28056 C 0.75607 -0.28982 0.76267 -0.29421 0.76857 -0.30208 C 0.7809 -0.31852 0.78958 -0.34491 0.7993 -0.36458 C 0.80156 -0.37361 0.80173 -0.38218 0.80573 -0.39028 C 0.80937 -0.41551 0.81319 -0.44028 0.82187 -0.46343 C 0.82569 -0.49653 0.82413 -0.48218 0.82673 -0.50648 C 0.82586 -0.52847 0.83281 -0.58218 0.81545 -0.60532 C 0.8118 -0.62431 0.81284 -0.6257 0.80086 -0.63773 C 0.79305 -0.65903 0.78159 -0.67037 0.76857 -0.68495 C 0.7651 -0.68889 0.76267 -0.69421 0.75902 -0.69792 C 0.75607 -0.70093 0.75243 -0.70185 0.7493 -0.7044 C 0.73507 -0.71551 0.72257 -0.72824 0.70729 -0.73657 C 0.6993 -0.74097 0.69132 -0.74583 0.68316 -0.74954 C 0.67621 -0.75278 0.66875 -0.7537 0.66215 -0.7581 C 0.65208 -0.76482 0.64271 -0.77037 0.63159 -0.77315 C 0.61753 -0.78264 0.60225 -0.78032 0.58802 -0.7882 C 0.58368 -0.79074 0.57951 -0.79398 0.57517 -0.79676 C 0.55781 -0.80833 0.53125 -0.80764 0.51215 -0.80972 C 0.49184 -0.82708 0.42361 -0.81667 0.41215 -0.8162 C 0.39913 -0.81343 0.39062 -0.80625 0.3783 -0.80116 C 0.36284 -0.79491 0.34965 -0.79398 0.33316 -0.79236 C 0.32361 -0.7882 0.31406 -0.78588 0.30416 -0.7838 C 0.29739 -0.7706 0.29774 -0.75625 0.29774 -0.74074 " pathEditMode="relative" rAng="0" ptsTypes="ffffffffffffffffffffffffffffffffffffA">
                                      <p:cBhvr>
                                        <p:cTn id="3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8" y="-4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986 0.00509 C 0.04445 -0.01435 0.02778 0.00555 0.04427 -0.00764 C 0.04723 -0.00995 0.04948 -0.01389 0.05243 -0.01644 C 0.06025 -0.02338 0.06997 -0.02384 0.07813 -0.02917 C 0.09427 -0.03982 0.11111 -0.04375 0.12813 -0.0507 C 0.14601 -0.0581 0.16476 -0.06945 0.18299 -0.07431 C 0.20243 -0.08982 0.18039 -0.07384 0.19914 -0.0831 C 0.20955 -0.0882 0.21927 -0.0956 0.22986 -0.10023 C 0.23907 -0.10857 0.23334 -0.10278 0.24601 -0.11968 C 0.24809 -0.12245 0.25157 -0.12199 0.254 -0.12384 C 0.25851 -0.12708 0.2625 -0.13125 0.26684 -0.13472 C 0.27361 -0.14028 0.27552 -0.14861 0.28299 -0.15185 C 0.28907 -0.16157 0.29566 -0.17292 0.30243 -0.18195 C 0.30382 -0.1838 0.30591 -0.18472 0.3073 -0.18634 C 0.31007 -0.18958 0.31285 -0.19329 0.31528 -0.19699 C 0.31927 -0.20324 0.32657 -0.21644 0.32657 -0.2162 C 0.33212 -0.24537 0.33907 -0.27338 0.34427 -0.30232 C 0.3448 -0.31875 0.34497 -0.33542 0.34601 -0.35185 C 0.34671 -0.36204 0.34809 -0.37199 0.34914 -0.38195 C 0.34966 -0.38704 0.3507 -0.39699 0.3507 -0.39676 C 0.34809 -0.4331 0.34532 -0.47083 0.32171 -0.49167 C 0.31893 -0.50301 0.31459 -0.50046 0.30556 -0.50232 C 0.29861 -0.51157 0.29219 -0.51134 0.28299 -0.51528 C 0.27066 -0.52778 0.25556 -0.52847 0.24115 -0.53472 C 0.23125 -0.53912 0.22171 -0.54144 0.21198 -0.54537 C 0.19393 -0.55255 0.17709 -0.56088 0.15886 -0.5669 C 0.15243 -0.5713 0.14618 -0.57454 0.13941 -0.57755 C 0.13629 -0.58056 0.1316 -0.58171 0.12986 -0.58634 C 0.1283 -0.59051 0.12743 -0.5956 0.125 -0.59907 C 0.1224 -0.60301 0.11528 -0.60764 0.11528 -0.60741 C 0.10868 -0.62107 0.1073 -0.62222 0.1073 -0.63796 " pathEditMode="relative" rAng="0" ptsTypes="ffffffffffffffffffffffffffffffA">
                                      <p:cBhvr>
                                        <p:cTn id="4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" y="-3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049 7.40741E-7 C 0.05018 -0.04838 0.02413 -0.00926 0.04375 -0.0338 C 0.054 -0.0463 0.06129 -0.06088 0.07292 -0.06713 C 0.08542 -0.1 0.07275 -0.07269 0.09358 -0.09884 C 0.09792 -0.10417 0.1007 -0.11482 0.10469 -0.12083 C 0.11111 -0.13171 0.10955 -0.12269 0.11424 -0.13634 C 0.11979 -0.15255 0.11372 -0.14398 0.12136 -0.15232 C 0.12466 -0.16343 0.12934 -0.17384 0.13229 -0.18565 C 0.13386 -0.19213 0.13646 -0.20579 0.13646 -0.20556 C 0.13785 -0.22477 0.13802 -0.24329 0.14063 -0.26157 C 0.14219 -0.32037 0.14306 -0.29769 0.13907 -0.35764 C 0.13907 -0.35833 0.13768 -0.3787 0.13646 -0.38241 C 0.13368 -0.39097 0.12674 -0.40671 0.12674 -0.40648 C 0.12396 -0.42546 0.11684 -0.43866 0.11007 -0.4537 C 0.10486 -0.46551 0.1 -0.47732 0.09497 -0.48958 C 0.09011 -0.50116 0.07518 -0.51412 0.06736 -0.52292 C 0.06233 -0.53519 0.06736 -0.52616 0.05625 -0.53403 C 0.05052 -0.53796 0.04566 -0.54838 0.03976 -0.55394 C 0.03559 -0.56435 0.03125 -0.56667 0.02726 -0.5787 C 0.02413 -0.58866 0.02292 -0.59838 0.01893 -0.60764 C 0.01806 -0.61204 0.01719 -0.61667 0.01632 -0.62107 C 0.0158 -0.62315 0.01493 -0.62755 0.01493 -0.62732 " pathEditMode="relative" rAng="0" ptsTypes="fffffffffffffffffffffA">
                                      <p:cBhvr>
                                        <p:cTn id="5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" y="-3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7 7.40741E-7 C 0.00225 -0.00463 0.0052 -0.0081 0.00729 -0.01366 C 0.01076 -0.02315 0.00642 -0.01875 0.01197 -0.02732 C 0.02118 -0.04236 0.03715 -0.05463 0.05104 -0.05949 C 0.08003 -0.08935 0.11892 -0.08912 0.15364 -0.09583 C 0.16718 -0.1037 0.17534 -0.10301 0.19097 -0.10718 C 0.21979 -0.11505 0.24861 -0.12384 0.27725 -0.13241 C 0.29097 -0.14144 0.31927 -0.15857 0.32951 -0.16181 C 0.34566 -0.16736 0.36111 -0.17315 0.37656 -0.18241 C 0.38281 -0.19097 0.38906 -0.1956 0.39618 -0.20301 C 0.40121 -0.21713 0.40902 -0.21875 0.41718 -0.22824 C 0.42083 -0.23241 0.42343 -0.23773 0.42691 -0.2419 C 0.44548 -0.26227 0.41961 -0.22431 0.44184 -0.25509 C 0.45034 -0.26736 0.45781 -0.28125 0.46614 -0.29398 C 0.47812 -0.31273 0.49253 -0.3287 0.50503 -0.34653 C 0.51388 -0.3588 0.51944 -0.37523 0.52621 -0.38982 C 0.53229 -0.41667 0.52222 -0.37454 0.53107 -0.40347 C 0.53246 -0.4081 0.5342 -0.42639 0.53472 -0.42847 C 0.53263 -0.46482 0.53316 -0.50093 0.52135 -0.53333 C 0.51857 -0.5537 0.5118 -0.57222 0.50503 -0.59028 C 0.50364 -0.60625 0.50034 -0.62199 0.50034 -0.63796 " pathEditMode="relative" rAng="0" ptsTypes="ffffffffffffffffffffA">
                                      <p:cBhvr>
                                        <p:cTn id="5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" y="-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7.40741E-7 C 0.00364 -0.01181 0.00607 -0.02477 0.01354 -0.03241 C 0.01892 -0.0382 0.03003 -0.04861 0.03003 -0.04815 C 0.04045 -0.06898 0.05521 -0.07824 0.06805 -0.09421 C 0.07656 -0.10486 0.08576 -0.11551 0.09392 -0.12662 C 0.10364 -0.13982 0.11163 -0.15625 0.12257 -0.16782 C 0.12691 -0.18032 0.13246 -0.1912 0.13628 -0.2044 C 0.14062 -0.21991 0.14184 -0.23542 0.14687 -0.25 C 0.15121 -0.28542 0.15382 -0.32847 0.1408 -0.36019 C 0.13819 -0.3669 0.13368 -0.37153 0.13177 -0.3787 C 0.12691 -0.39699 0.11753 -0.40857 0.10746 -0.41991 C 0.09462 -0.43403 0.09028 -0.44398 0.07569 -0.45 C 0.06771 -0.46181 0.07309 -0.45532 0.05903 -0.46574 C 0.05677 -0.46759 0.05521 -0.4713 0.05295 -0.47292 C 0.04913 -0.47523 0.0408 -0.47708 0.0408 -0.47685 C 0.03038 -0.48773 0.02795 -0.48843 0.0151 -0.49329 C -0.02136 -0.49213 -0.05156 -0.49051 -0.08646 -0.48634 C -0.11372 -0.48704 -0.14115 -0.48727 -0.1684 -0.48866 C -0.17153 -0.48889 -0.17448 -0.48889 -0.17726 -0.4912 C -0.18125 -0.49398 -0.18299 -0.50093 -0.18646 -0.50486 C -0.1875 -0.50949 -0.18785 -0.51458 -0.18959 -0.51829 C -0.19045 -0.52083 -0.19219 -0.52269 -0.19254 -0.52523 C -0.19306 -0.53125 -0.19254 -0.5375 -0.19254 -0.54352 " pathEditMode="relative" rAng="0" ptsTypes="ffffffffffffffffffffffA">
                                      <p:cBhvr>
                                        <p:cTn id="6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" y="-2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7.40741E-7 C 0.00816 -0.0213 0.02187 -0.0412 0.03229 -0.05903 C 0.04496 -0.08102 0.02969 -0.05532 0.03993 -0.07732 C 0.04861 -0.09583 0.04097 -0.06898 0.05069 -0.09861 C 0.05573 -0.11343 0.05816 -0.12639 0.06042 -0.14236 C 0.05712 -0.18935 0.05538 -0.21898 0.03507 -0.25463 C 0.03299 -0.27107 0.02569 -0.28056 0.01806 -0.29167 C 0.01007 -0.30417 0.00417 -0.32107 -0.00504 -0.33195 C -0.00816 -0.33542 -0.01858 -0.3463 -0.02222 -0.34792 C -0.02622 -0.34977 -0.03455 -0.35278 -0.03455 -0.35255 C -0.04219 -0.35972 -0.06927 -0.375 -0.07951 -0.37824 C -0.08854 -0.38472 -0.09722 -0.38727 -0.10625 -0.39259 C -0.11129 -0.39514 -0.11615 -0.4037 -0.12188 -0.40417 C -0.13767 -0.40532 -0.15365 -0.40556 -0.16979 -0.40625 C -0.18281 -0.41296 -0.17743 -0.40671 -0.18542 -0.425 C -0.18646 -0.42708 -0.18785 -0.4294 -0.18854 -0.43195 C -0.18906 -0.43403 -0.18976 -0.43843 -0.18976 -0.4382 " pathEditMode="relative" rAng="0" ptsTypes="ffffffffffffffffA">
                                      <p:cBhvr>
                                        <p:cTn id="7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" y="-2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07407E-6 C 0.00139 -0.00834 0.00486 -0.03033 0.00973 -0.03565 C 0.01111 -0.03727 0.01302 -0.03727 0.01459 -0.03797 C 0.03473 -0.06574 0.07032 -0.08195 0.09775 -0.08936 C 0.1191 -0.10926 0.16789 -0.11065 0.19393 -0.11621 C 0.21441 -0.12061 0.23282 -0.12987 0.25278 -0.13635 C 0.26736 -0.14098 0.28351 -0.14306 0.29844 -0.14514 C 0.30382 -0.14838 0.30903 -0.15186 0.31476 -0.1544 C 0.32709 -0.15926 0.34115 -0.15764 0.35382 -0.1632 C 0.36632 -0.16852 0.37674 -0.17408 0.38959 -0.17639 C 0.43195 -0.19815 0.47327 -0.20324 0.51858 -0.20556 C 0.53733 -0.2088 0.55452 -0.21204 0.5724 -0.21899 C 0.5849 -0.22385 0.6099 -0.23241 0.6099 -0.23218 C 0.61146 -0.23542 0.61268 -0.23889 0.61476 -0.24144 C 0.61667 -0.24352 0.61962 -0.24329 0.62136 -0.24561 C 0.62309 -0.24815 0.62292 -0.25209 0.62466 -0.25487 C 0.62639 -0.25764 0.62917 -0.2588 0.63108 -0.26158 C 0.64723 -0.2838 0.62674 -0.26274 0.6474 -0.2794 C 0.6507 -0.28195 0.65382 -0.28542 0.6573 -0.2882 C 0.66129 -0.2919 0.67014 -0.29723 0.67014 -0.29699 C 0.67188 -0.29931 0.67414 -0.30093 0.67518 -0.30394 C 0.67848 -0.31181 0.67778 -0.31667 0.68004 -0.32408 C 0.68282 -0.33264 0.6849 -0.33936 0.68664 -0.34862 C 0.68594 -0.35533 0.68559 -0.36204 0.6849 -0.36852 C 0.68403 -0.37593 0.68473 -0.37524 0.6816 -0.37524 " pathEditMode="relative" rAng="0" ptsTypes="ffffffffffffffffffffffffA">
                                      <p:cBhvr>
                                        <p:cTn id="7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3" y="-1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7.40741E-7 C 0.00174 -0.01644 0.00643 -0.02292 0.0125 -0.03796 C 0.01598 -0.04676 0.01806 -0.05648 0.0224 -0.06482 C 0.02292 -0.06782 0.02309 -0.07083 0.02396 -0.07384 C 0.02518 -0.07755 0.02795 -0.08056 0.02882 -0.08472 C 0.03125 -0.09699 0.03143 -0.10995 0.03386 -0.12245 C 0.03316 -0.12847 0.03056 -0.17153 0.02552 -0.18704 C 0.02309 -0.19468 0.01789 -0.19907 0.01407 -0.20486 C -0.00711 -0.23657 -0.01545 -0.2375 -0.04809 -0.25602 C -0.05989 -0.26273 -0.07187 -0.27199 -0.08402 -0.27593 C -0.10798 -0.29259 -0.15486 -0.29375 -0.18073 -0.29815 C -0.20694 -0.30278 -0.23333 -0.30995 -0.2592 -0.3162 C -0.27812 -0.3206 -0.29739 -0.31875 -0.31649 -0.32037 C -0.36354 -0.32917 -0.41145 -0.33195 -0.45885 -0.33357 C -0.46597 -0.33102 -0.47309 -0.32801 -0.4802 -0.325 C -0.48177 -0.32431 -0.48385 -0.32431 -0.48507 -0.32245 C -0.48628 -0.32083 -0.48559 -0.31782 -0.48663 -0.3162 C -0.49062 -0.30995 -0.49791 -0.30417 -0.50312 -0.30023 C -0.52152 -0.30324 -0.54236 -0.30324 -0.56024 -0.31134 C -0.55972 -0.31875 -0.55868 -0.33357 -0.55868 -0.33357 " pathEditMode="relative" rAng="0" ptsTypes="fffffffffffffffffffA">
                                      <p:cBhvr>
                                        <p:cTn id="8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3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111 -0.08681 C 0.07188 -0.09051 0.06841 -0.09653 0.07084 -0.10648 C 0.07257 -0.11458 0.07743 -0.11782 0.08455 -0.12222 C 0.09393 -0.13542 0.0816 -0.11968 0.09393 -0.13102 C 0.10434 -0.14028 0.09618 -0.13542 0.104 -0.14491 C 0.10573 -0.14699 0.10834 -0.14861 0.11007 -0.15023 C 0.12118 -0.16273 0.11233 -0.15926 0.12361 -0.1625 C 0.13455 -0.17708 0.129 -0.19537 0.13334 -0.21134 C 0.13299 -0.23009 0.13299 -0.24884 0.1316 -0.26759 C 0.13108 -0.27662 0.11962 -0.2831 0.11962 -0.2919 " pathEditMode="relative" rAng="0" ptsTypes="fffffffffA">
                                      <p:cBhvr>
                                        <p:cTn id="9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" y="-1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63 0.00047 C -0.00607 -0.01319 -0.00381 -0.02639 0.00278 -0.03889 C 0.00452 -0.05046 0.00955 -0.06273 0.01546 -0.07129 C 0.02171 -0.08055 0.02049 -0.07569 0.02657 -0.08264 C 0.0283 -0.08472 0.02935 -0.08819 0.03143 -0.08981 C 0.03369 -0.09143 0.03664 -0.0912 0.03941 -0.0919 C 0.05 -0.09977 0.06164 -0.10787 0.07292 -0.11296 C 0.0823 -0.1169 0.09219 -0.11828 0.10157 -0.12199 C 0.16546 -0.12037 0.229 -0.11574 0.29289 -0.11296 C 0.34375 -0.10115 0.31928 -0.10463 0.36615 -0.10139 C 0.40678 -0.08796 0.44098 -0.08449 0.48421 -0.08264 C 0.53282 -0.0743 0.59428 -0.05115 0.6356 -0.08981 C 0.64185 -0.10301 0.64115 -0.09884 0.64046 -0.1243 C 0.63924 -0.17037 0.63664 -0.1787 0.62136 -0.21227 C 0.61685 -0.22222 0.61789 -0.23472 0.6132 -0.24467 C 0.61181 -0.2544 0.60747 -0.26875 0.60365 -0.27708 C 0.60226 -0.28541 0.60053 -0.29375 0.60053 -0.30231 " pathEditMode="relative" rAng="0" ptsTypes="ffffffffffffffffA">
                                      <p:cBhvr>
                                        <p:cTn id="9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" y="-1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0.01042 C 0.00556 -0.02685 0.00608 -0.04815 0.00816 -0.06667 C 0.00643 -0.0787 0.00608 -0.1007 -0.00017 -0.11343 C -0.01284 -0.13912 -0.01215 -0.13611 -0.02916 -0.15532 C -0.03333 -0.15995 -0.03697 -0.16667 -0.04201 -0.16921 C -0.04652 -0.17176 -0.05104 -0.17361 -0.0552 -0.17616 C -0.06892 -0.18542 -0.08142 -0.19861 -0.09566 -0.20648 C -0.11007 -0.21435 -0.12691 -0.21597 -0.14236 -0.21829 C -0.15989 -0.22523 -0.17812 -0.22778 -0.196 -0.23218 C -0.22204 -0.23912 -0.24878 -0.24653 -0.27517 -0.25093 C -0.29635 -0.2544 -0.33819 -0.25995 -0.33819 -0.25972 C -0.37274 -0.25857 -0.40746 -0.25833 -0.44184 -0.25579 C -0.45694 -0.2544 -0.45486 -0.24491 -0.46614 -0.23912 C -0.47343 -0.23542 -0.48125 -0.23495 -0.48871 -0.23218 C -0.49566 -0.22732 -0.50069 -0.225 -0.50833 -0.22292 C -0.52812 -0.20185 -0.56927 -0.20741 -0.58906 -0.20648 C -0.60642 -0.20718 -0.62465 -0.2007 -0.64097 -0.2088 C -0.64965 -0.21343 -0.63402 -0.24421 -0.63125 -0.24861 " pathEditMode="relative" rAng="0" ptsTypes="fffffffffffffffffA">
                                      <p:cBhvr>
                                        <p:cTn id="10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1" y="-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0.0162 C 0.01007 -0.00255 0.01423 -0.04121 0.00104 -0.05718 C -0.00348 -0.07037 -0.01268 -0.07848 -0.01997 -0.08681 C -0.02691 -0.08635 -0.03368 -0.08681 -0.0408 -0.0838 C -0.05261 -0.07732 -0.04914 -0.06436 -0.06146 -0.06042 C -0.07431 -0.05695 -0.08681 -0.05857 -0.09983 -0.05718 C -0.12136 -0.06135 -0.11702 -0.04954 -0.11702 -0.08681 " pathEditMode="relative" rAng="0" ptsTypes="ffffffA">
                                      <p:cBhvr>
                                        <p:cTn id="11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" y="-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87</Words>
  <Application>Microsoft Office PowerPoint</Application>
  <PresentationFormat>Экран (4:3)</PresentationFormat>
  <Paragraphs>55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Calibri</vt:lpstr>
      <vt:lpstr>Arial</vt:lpstr>
      <vt:lpstr>Тема Office</vt:lpstr>
      <vt:lpstr>BODY</vt:lpstr>
      <vt:lpstr>Слайд 2</vt:lpstr>
      <vt:lpstr>Слайд 3</vt:lpstr>
      <vt:lpstr>Слайд 4</vt:lpstr>
      <vt:lpstr>Слайд 5</vt:lpstr>
      <vt:lpstr>Слайд 6</vt:lpstr>
      <vt:lpstr>Слайд 7</vt:lpstr>
      <vt:lpstr>name parts of body</vt:lpstr>
      <vt:lpstr>Complete the sentences: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BODY</dc:title>
  <dc:creator>Чвоканов В.С.</dc:creator>
  <cp:lastModifiedBy>User</cp:lastModifiedBy>
  <cp:revision>51</cp:revision>
  <dcterms:created xsi:type="dcterms:W3CDTF">2012-04-04T09:42:03Z</dcterms:created>
  <dcterms:modified xsi:type="dcterms:W3CDTF">2012-10-14T15:42:34Z</dcterms:modified>
</cp:coreProperties>
</file>