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5" r:id="rId3"/>
    <p:sldId id="266" r:id="rId4"/>
    <p:sldId id="258" r:id="rId5"/>
    <p:sldId id="259" r:id="rId6"/>
    <p:sldId id="264" r:id="rId7"/>
    <p:sldId id="260" r:id="rId8"/>
    <p:sldId id="262" r:id="rId9"/>
    <p:sldId id="261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7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26.08.2012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492896"/>
            <a:ext cx="7772400" cy="3888432"/>
          </a:xfrm>
        </p:spPr>
        <p:txBody>
          <a:bodyPr>
            <a:normAutofit/>
          </a:bodyPr>
          <a:lstStyle/>
          <a:p>
            <a:pPr algn="l"/>
            <a:r>
              <a:rPr lang="ru-RU" dirty="0" smtClean="0"/>
              <a:t> ЧЕЛОВЕК</a:t>
            </a:r>
            <a:br>
              <a:rPr lang="ru-RU" dirty="0" smtClean="0"/>
            </a:br>
            <a:r>
              <a:rPr lang="ru-RU" dirty="0" smtClean="0"/>
              <a:t> ОБЩЕСТВО</a:t>
            </a:r>
            <a:br>
              <a:rPr lang="ru-RU" dirty="0" smtClean="0"/>
            </a:br>
            <a:r>
              <a:rPr lang="ru-RU" dirty="0" smtClean="0"/>
              <a:t> ПРИРОДА        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4400" y="0"/>
            <a:ext cx="7772400" cy="836712"/>
          </a:xfrm>
        </p:spPr>
        <p:txBody>
          <a:bodyPr/>
          <a:lstStyle/>
          <a:p>
            <a:r>
              <a:rPr lang="ru-RU" dirty="0" smtClean="0"/>
              <a:t>урок обществознания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363272" cy="619268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/>
              <a:t>РЕШАЕМ ЖИЗНЕННЫЕ ЗАДАЧИ</a:t>
            </a:r>
          </a:p>
          <a:p>
            <a:pPr algn="ctr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400" b="1" dirty="0" smtClean="0"/>
              <a:t>Ситуация:</a:t>
            </a:r>
            <a:r>
              <a:rPr lang="ru-RU" b="1" dirty="0" smtClean="0"/>
              <a:t> </a:t>
            </a:r>
            <a:r>
              <a:rPr lang="ru-RU" dirty="0" smtClean="0"/>
              <a:t> </a:t>
            </a:r>
            <a:r>
              <a:rPr lang="ru-RU" sz="2200" dirty="0" smtClean="0"/>
              <a:t>В твоей школе создается (на выбор): </a:t>
            </a:r>
          </a:p>
          <a:p>
            <a:pPr marL="493776" indent="-457200" algn="just">
              <a:buAutoNum type="arabicPeriod"/>
            </a:pPr>
            <a:r>
              <a:rPr lang="ru-RU" sz="2200" dirty="0" smtClean="0"/>
              <a:t>«Общество защиты бездомных животных»</a:t>
            </a:r>
          </a:p>
          <a:p>
            <a:pPr marL="493776" indent="-457200" algn="just">
              <a:buFont typeface="Wingdings 2"/>
              <a:buAutoNum type="arabicPeriod"/>
            </a:pPr>
            <a:r>
              <a:rPr lang="ru-RU" sz="2200" dirty="0" smtClean="0"/>
              <a:t>«Охрана окружающей природной среды»</a:t>
            </a:r>
          </a:p>
          <a:p>
            <a:pPr marL="493776" indent="-457200" algn="just">
              <a:buAutoNum type="arabicPeriod"/>
            </a:pPr>
            <a:r>
              <a:rPr lang="ru-RU" sz="2200" dirty="0" smtClean="0"/>
              <a:t>«Охрана природы в нашем дворе»</a:t>
            </a:r>
          </a:p>
          <a:p>
            <a:pPr marL="493776" indent="-457200" algn="just">
              <a:buFont typeface="Wingdings 2"/>
              <a:buAutoNum type="arabicPeriod"/>
            </a:pPr>
            <a:r>
              <a:rPr lang="ru-RU" sz="2200" dirty="0" smtClean="0"/>
              <a:t>«Экологическое общество»</a:t>
            </a:r>
          </a:p>
          <a:p>
            <a:pPr marL="493776" indent="-457200" algn="just">
              <a:buFont typeface="Wingdings 2"/>
              <a:buAutoNum type="arabicPeriod"/>
            </a:pPr>
            <a:r>
              <a:rPr lang="ru-RU" sz="2200" dirty="0" smtClean="0"/>
              <a:t>«Зеленые»</a:t>
            </a:r>
          </a:p>
          <a:p>
            <a:pPr marL="493776" indent="-457200" algn="just">
              <a:buFont typeface="Wingdings 2"/>
              <a:buAutoNum type="arabicPeriod"/>
            </a:pPr>
            <a:r>
              <a:rPr lang="ru-RU" sz="2200" dirty="0" smtClean="0"/>
              <a:t>«Гринпис»</a:t>
            </a:r>
          </a:p>
          <a:p>
            <a:pPr algn="just"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400" b="1" dirty="0" smtClean="0"/>
              <a:t>Роль:</a:t>
            </a:r>
            <a:r>
              <a:rPr lang="ru-RU" dirty="0" smtClean="0"/>
              <a:t> </a:t>
            </a:r>
            <a:r>
              <a:rPr lang="ru-RU" sz="2200" dirty="0" smtClean="0"/>
              <a:t>Школьник, желающий участвовать в работе общества. </a:t>
            </a:r>
          </a:p>
          <a:p>
            <a:pPr algn="just">
              <a:buNone/>
            </a:pPr>
            <a:r>
              <a:rPr lang="ru-RU" sz="2400" b="1" dirty="0" smtClean="0"/>
              <a:t>Задача:</a:t>
            </a:r>
            <a:r>
              <a:rPr lang="ru-RU" sz="2400" dirty="0" smtClean="0"/>
              <a:t> </a:t>
            </a:r>
            <a:r>
              <a:rPr lang="ru-RU" sz="2200" dirty="0" smtClean="0"/>
              <a:t>Разработай цели, задачи и план работы на год. </a:t>
            </a:r>
            <a:endParaRPr lang="ru-RU" sz="2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363272" cy="5400600"/>
          </a:xfrm>
        </p:spPr>
        <p:txBody>
          <a:bodyPr/>
          <a:lstStyle/>
          <a:p>
            <a:pPr lvl="0"/>
            <a:r>
              <a:rPr lang="ru-RU" b="1" dirty="0" smtClean="0"/>
              <a:t>Чем отличаются мнения мамы и сына ? </a:t>
            </a:r>
          </a:p>
          <a:p>
            <a:pPr lvl="0">
              <a:buNone/>
            </a:pPr>
            <a:r>
              <a:rPr lang="ru-RU" b="1" dirty="0" smtClean="0"/>
              <a:t> </a:t>
            </a:r>
            <a:endParaRPr lang="ru-RU" dirty="0" smtClean="0"/>
          </a:p>
          <a:p>
            <a:r>
              <a:rPr lang="ru-RU" b="1" dirty="0" smtClean="0"/>
              <a:t>Какой вопрос можно задать на основании их спора ?</a:t>
            </a:r>
          </a:p>
          <a:p>
            <a:pPr>
              <a:buNone/>
            </a:pPr>
            <a:endParaRPr lang="en-US" b="1" dirty="0" smtClean="0"/>
          </a:p>
          <a:p>
            <a:r>
              <a:rPr lang="ru-RU" b="1" dirty="0" smtClean="0"/>
              <a:t>Почему человек не живет по законам природы 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507413" cy="5976962"/>
          </a:xfrm>
        </p:spPr>
        <p:txBody>
          <a:bodyPr>
            <a:normAutofit/>
          </a:bodyPr>
          <a:lstStyle/>
          <a:p>
            <a:r>
              <a:rPr lang="ru-RU" dirty="0" smtClean="0"/>
              <a:t>Что такое общество ?</a:t>
            </a:r>
          </a:p>
          <a:p>
            <a:endParaRPr lang="ru-RU" dirty="0" smtClean="0"/>
          </a:p>
          <a:p>
            <a:r>
              <a:rPr lang="ru-RU" dirty="0" smtClean="0"/>
              <a:t>Что такое природа ?</a:t>
            </a:r>
          </a:p>
          <a:p>
            <a:endParaRPr lang="ru-RU" dirty="0" smtClean="0"/>
          </a:p>
          <a:p>
            <a:r>
              <a:rPr lang="ru-RU" dirty="0" smtClean="0"/>
              <a:t>Какие человеческие качества мы получаем от природы, а какие только в обществе ?</a:t>
            </a:r>
          </a:p>
          <a:p>
            <a:endParaRPr lang="ru-RU" dirty="0" smtClean="0"/>
          </a:p>
          <a:p>
            <a:r>
              <a:rPr lang="ru-RU" dirty="0" smtClean="0"/>
              <a:t>Как менялась зависимость человека от природы в процессе перехода от первобытности к цивилизации ?</a:t>
            </a:r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115212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ОБЩЕСТВО</a:t>
            </a:r>
            <a:br>
              <a:rPr lang="ru-RU" dirty="0" smtClean="0"/>
            </a:br>
            <a:r>
              <a:rPr lang="ru-RU" sz="2000" dirty="0" smtClean="0"/>
              <a:t>целостная система связей и отношений между людьми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4864"/>
            <a:ext cx="8686800" cy="4392488"/>
          </a:xfrm>
        </p:spPr>
        <p:txBody>
          <a:bodyPr/>
          <a:lstStyle/>
          <a:p>
            <a:r>
              <a:rPr lang="ru-RU" dirty="0" smtClean="0"/>
              <a:t>Связи </a:t>
            </a:r>
            <a:r>
              <a:rPr lang="ru-RU" sz="2800" dirty="0" smtClean="0"/>
              <a:t>(общие интересы, общая деятельность)</a:t>
            </a:r>
          </a:p>
          <a:p>
            <a:endParaRPr lang="ru-RU" sz="2800" dirty="0" smtClean="0"/>
          </a:p>
          <a:p>
            <a:r>
              <a:rPr lang="ru-RU" dirty="0" smtClean="0"/>
              <a:t>Отношения</a:t>
            </a:r>
            <a:r>
              <a:rPr lang="ru-RU" sz="2800" dirty="0" smtClean="0"/>
              <a:t> (поддержка, сотрудничество и т.д.)</a:t>
            </a:r>
          </a:p>
          <a:p>
            <a:endParaRPr lang="ru-RU" sz="2800" dirty="0" smtClean="0"/>
          </a:p>
          <a:p>
            <a:r>
              <a:rPr lang="ru-RU" dirty="0" smtClean="0"/>
              <a:t>Целостность общества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354162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/>
              <a:t>Человек и Природа</a:t>
            </a:r>
            <a:endParaRPr lang="ru-RU" sz="4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91264" cy="3993307"/>
          </a:xfrm>
        </p:spPr>
        <p:txBody>
          <a:bodyPr/>
          <a:lstStyle/>
          <a:p>
            <a:r>
              <a:rPr lang="ru-RU" dirty="0" smtClean="0"/>
              <a:t>Как связаны между собой природа и общество ?</a:t>
            </a:r>
          </a:p>
          <a:p>
            <a:endParaRPr lang="ru-RU" dirty="0" smtClean="0"/>
          </a:p>
          <a:p>
            <a:r>
              <a:rPr lang="ru-RU" dirty="0" smtClean="0"/>
              <a:t>Меняется ли общество под воздействием природы, а природа – под воздействием общества ?</a:t>
            </a: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435280" cy="6264696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lnSpc>
                <a:spcPct val="150000"/>
              </a:lnSpc>
              <a:buNone/>
            </a:pPr>
            <a:r>
              <a:rPr lang="ru-RU" dirty="0" smtClean="0"/>
              <a:t>Естественной средой жизни является сфера всего живого — </a:t>
            </a:r>
            <a:r>
              <a:rPr lang="ru-RU" sz="3600" dirty="0" smtClean="0"/>
              <a:t>БИОСФЕРА</a:t>
            </a:r>
            <a:r>
              <a:rPr lang="ru-RU" sz="3600" i="1" dirty="0" smtClean="0"/>
              <a:t>, </a:t>
            </a:r>
            <a:r>
              <a:rPr lang="ru-RU" dirty="0" smtClean="0"/>
              <a:t>включающая населенную организмами верхнюю часть земной коры, воды рек, озер, морей и океанов, а также нижнюю часть атмосферы.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778098"/>
          </a:xfrm>
        </p:spPr>
        <p:txBody>
          <a:bodyPr>
            <a:normAutofit/>
          </a:bodyPr>
          <a:lstStyle/>
          <a:p>
            <a:pPr algn="ctr"/>
            <a:r>
              <a:rPr lang="ru-RU" sz="4100" dirty="0" smtClean="0"/>
              <a:t>ИТОГ</a:t>
            </a:r>
            <a:endParaRPr lang="ru-RU" sz="4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91264" cy="420933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800" dirty="0" smtClean="0"/>
              <a:t>У человека две среды обитания – природа и встроенное в нее общество, т.е. система связей и отношений между людьми.</a:t>
            </a:r>
          </a:p>
          <a:p>
            <a:pPr algn="just">
              <a:buNone/>
            </a:pPr>
            <a:endParaRPr lang="ru-RU" sz="2800" dirty="0" smtClean="0"/>
          </a:p>
          <a:p>
            <a:pPr algn="just">
              <a:buNone/>
            </a:pPr>
            <a:r>
              <a:rPr lang="ru-RU" sz="2800" dirty="0" smtClean="0"/>
              <a:t>Усилиями людей общество постоянно развивается во взаимодействии с природой, обеспечивая нас всем необходимым для жизни.</a:t>
            </a:r>
            <a:endParaRPr lang="ru-RU" sz="2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260648"/>
            <a:ext cx="8496944" cy="6408712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23528" y="332656"/>
            <a:ext cx="8424936" cy="6120680"/>
          </a:xfrm>
          <a:prstGeom prst="ellipse">
            <a:avLst/>
          </a:prstGeom>
          <a:solidFill>
            <a:srgbClr val="00B050"/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572000" y="1988840"/>
            <a:ext cx="3096344" cy="28803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75656" y="1772816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dirty="0" smtClean="0"/>
              <a:t>ПРИРОДА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860032" y="2348880"/>
            <a:ext cx="2664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ОБЩЕСТВО</a:t>
            </a:r>
          </a:p>
          <a:p>
            <a:pPr algn="ctr"/>
            <a:endParaRPr lang="ru-RU" dirty="0" smtClean="0"/>
          </a:p>
          <a:p>
            <a:pPr algn="ctr">
              <a:buFontTx/>
              <a:buChar char="-"/>
            </a:pPr>
            <a:r>
              <a:rPr lang="ru-RU" dirty="0" smtClean="0"/>
              <a:t> целостность</a:t>
            </a:r>
          </a:p>
          <a:p>
            <a:pPr algn="ctr">
              <a:buFontTx/>
              <a:buChar char="-"/>
            </a:pPr>
            <a:r>
              <a:rPr lang="ru-RU" dirty="0" smtClean="0"/>
              <a:t> связи</a:t>
            </a:r>
          </a:p>
          <a:p>
            <a:pPr algn="ctr">
              <a:buFontTx/>
              <a:buChar char="-"/>
            </a:pPr>
            <a:r>
              <a:rPr lang="ru-RU" dirty="0" smtClean="0"/>
              <a:t> отношения</a:t>
            </a:r>
          </a:p>
          <a:p>
            <a:pPr algn="ctr"/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907704" y="3573016"/>
            <a:ext cx="3168352" cy="72008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3599892" y="1304764"/>
            <a:ext cx="1656184" cy="1584176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3347864" y="4365104"/>
            <a:ext cx="2160240" cy="1296144"/>
          </a:xfrm>
          <a:prstGeom prst="straightConnector1">
            <a:avLst/>
          </a:prstGeom>
          <a:ln>
            <a:solidFill>
              <a:schemeClr val="bg2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19256" cy="6264696"/>
          </a:xfrm>
        </p:spPr>
        <p:txBody>
          <a:bodyPr>
            <a:normAutofit lnSpcReduction="10000"/>
          </a:bodyPr>
          <a:lstStyle/>
          <a:p>
            <a:r>
              <a:rPr lang="ru-RU" sz="2800" b="1" dirty="0" smtClean="0"/>
              <a:t>В</a:t>
            </a:r>
            <a:r>
              <a:rPr lang="ru-RU" sz="2800" dirty="0" smtClean="0"/>
              <a:t>ыбери одно из высказываний и ответь на вопрос: Что хотел сказать этими словами мыслитель? Согласен ли ты с ним? 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r>
              <a:rPr lang="ru-RU" sz="2800" b="1" dirty="0" smtClean="0"/>
              <a:t>- </a:t>
            </a:r>
            <a:r>
              <a:rPr lang="ru-RU" sz="2200" b="1" dirty="0" smtClean="0"/>
              <a:t>«</a:t>
            </a:r>
            <a:r>
              <a:rPr lang="ru-RU" sz="2200" dirty="0" smtClean="0"/>
              <a:t>Культура – есть вторая природа». (Немецкий философ Гегель (1770-1831)) </a:t>
            </a:r>
          </a:p>
          <a:p>
            <a:pPr>
              <a:buNone/>
            </a:pPr>
            <a:r>
              <a:rPr lang="ru-RU" b="1" dirty="0" smtClean="0"/>
              <a:t>- </a:t>
            </a:r>
            <a:r>
              <a:rPr lang="ru-RU" sz="2200" dirty="0" smtClean="0"/>
              <a:t>«Наша земля – это большая проселочная дорога, а мы, люди, - путники». (Немецкий поэт и публицист Генрих Гейне(1797-1856)).</a:t>
            </a:r>
          </a:p>
          <a:p>
            <a:pPr>
              <a:buNone/>
            </a:pPr>
            <a:r>
              <a:rPr lang="ru-RU" b="1" dirty="0" smtClean="0"/>
              <a:t>- </a:t>
            </a:r>
            <a:r>
              <a:rPr lang="ru-RU" sz="2200" dirty="0" smtClean="0"/>
              <a:t>«Если человек зависит от природы, то и она от него зависит: она его сделала – он ее переделывает». (Французский писатель Анатоль Франс (1844-1924)).</a:t>
            </a:r>
          </a:p>
          <a:p>
            <a:pPr>
              <a:buNone/>
            </a:pPr>
            <a:r>
              <a:rPr lang="ru-RU" b="1" dirty="0" smtClean="0"/>
              <a:t>- </a:t>
            </a:r>
            <a:r>
              <a:rPr lang="ru-RU" sz="2200" dirty="0" smtClean="0"/>
              <a:t>«В обществе  каждый человек – камешек в мозаичном узоре». (Французский писатель Никола </a:t>
            </a:r>
            <a:r>
              <a:rPr lang="ru-RU" sz="2200" dirty="0" err="1" smtClean="0"/>
              <a:t>Себастиан</a:t>
            </a:r>
            <a:r>
              <a:rPr lang="ru-RU" sz="2200" dirty="0" smtClean="0"/>
              <a:t> </a:t>
            </a:r>
            <a:r>
              <a:rPr lang="ru-RU" sz="2200" dirty="0" err="1" smtClean="0"/>
              <a:t>Шамфор</a:t>
            </a:r>
            <a:r>
              <a:rPr lang="ru-RU" sz="2200" dirty="0" smtClean="0"/>
              <a:t> (1741-1794)).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93</TotalTime>
  <Words>368</Words>
  <Application>Microsoft Office PowerPoint</Application>
  <PresentationFormat>Экран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Техническая</vt:lpstr>
      <vt:lpstr> ЧЕЛОВЕК  ОБЩЕСТВО  ПРИРОДА         </vt:lpstr>
      <vt:lpstr>Презентация PowerPoint</vt:lpstr>
      <vt:lpstr>Презентация PowerPoint</vt:lpstr>
      <vt:lpstr>  ОБЩЕСТВО целостная система связей и отношений между людьми </vt:lpstr>
      <vt:lpstr>Человек и Природа</vt:lpstr>
      <vt:lpstr>Презентация PowerPoint</vt:lpstr>
      <vt:lpstr>ИТОГ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ЧЕЛОВЕК, ОБЩЕСТВО, ПРИРОДА</dc:title>
  <dc:creator>Павел</dc:creator>
  <cp:lastModifiedBy>Елена</cp:lastModifiedBy>
  <cp:revision>27</cp:revision>
  <dcterms:created xsi:type="dcterms:W3CDTF">2010-10-26T11:21:29Z</dcterms:created>
  <dcterms:modified xsi:type="dcterms:W3CDTF">2012-08-26T04:25:12Z</dcterms:modified>
</cp:coreProperties>
</file>