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D33009-0DE4-4CEC-AA79-3758B8309881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7AE15A-6D56-4FC8-AEF5-D8724F602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29684" cy="21431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Комплексное </a:t>
            </a:r>
            <a:r>
              <a:rPr lang="ru-RU" sz="4000" dirty="0" smtClean="0"/>
              <a:t>занятие (физкультура + развитие речи)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«кто живет в деревне»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8786842" cy="185738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Герасимова Василиса Петровна</a:t>
            </a:r>
          </a:p>
          <a:p>
            <a:pPr algn="r"/>
            <a:r>
              <a:rPr lang="ru-RU" dirty="0" smtClean="0"/>
              <a:t> воспитатель МБДОУ №6 «Василек»</a:t>
            </a:r>
          </a:p>
          <a:p>
            <a:pPr algn="r"/>
            <a:r>
              <a:rPr lang="ru-RU" dirty="0" smtClean="0"/>
              <a:t> г.Сургут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упражнять детей в умении выполнять знакомые  физические упражнения в новой ситуации;</a:t>
            </a:r>
          </a:p>
          <a:p>
            <a:r>
              <a:rPr lang="ru-RU" sz="2800" dirty="0" smtClean="0"/>
              <a:t>способствовать развитию быстроты реакции на сигнал в играх и упражнениях;</a:t>
            </a:r>
          </a:p>
          <a:p>
            <a:r>
              <a:rPr lang="ru-RU" sz="2800" dirty="0" smtClean="0"/>
              <a:t>продолжать формировать умение  анализировать и оценивать движения свои и сверстников;</a:t>
            </a:r>
          </a:p>
          <a:p>
            <a:r>
              <a:rPr lang="ru-RU" sz="2800" dirty="0" smtClean="0"/>
              <a:t> обобщить конкретные представления о домашних животных и птицах, сформировать понятия  «домашние животные и домашние птицы.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SC03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524539" cy="41434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1357298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Спортивные упражнения помогают расти детям здоровыми  и сильными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DSC03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524539" cy="41434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1428736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Красиво и грациозно  выполняют знакомые физические упражнения под музыку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SC03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71546"/>
            <a:ext cx="5286412" cy="3964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357298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Подвижные игры способствуют воспитанию волевых качеств, развивают физические качества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03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5619789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V="1">
            <a:off x="6072198" y="211685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04" y="1500174"/>
            <a:ext cx="2643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Учатся применять ранее полученные знания в новой ситуации 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DSC03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71546"/>
            <a:ext cx="5048286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35729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Формируется умение согласовывать  свои действия с действиями партнеров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SC03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857784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62" y="1428736"/>
            <a:ext cx="3286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Развиваются положительные эмоции, желание попробовать себя в разных ролях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Благодарю </a:t>
            </a:r>
            <a:br>
              <a:rPr lang="ru-RU" sz="4400" dirty="0" smtClean="0"/>
            </a:br>
            <a:r>
              <a:rPr lang="ru-RU" sz="4400" dirty="0" smtClean="0"/>
              <a:t>за </a:t>
            </a:r>
            <a:br>
              <a:rPr lang="ru-RU" sz="4400" dirty="0" smtClean="0"/>
            </a:br>
            <a:r>
              <a:rPr lang="ru-RU" sz="4400" dirty="0" smtClean="0"/>
              <a:t>внимание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129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Комплексное занятие (физкультура + развитие речи)  «кто живет в деревне»</vt:lpstr>
      <vt:lpstr>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Физкультурно-оздоровительное занятие «кто живет в деревне»</dc:title>
  <dc:creator>User</dc:creator>
  <cp:lastModifiedBy>User</cp:lastModifiedBy>
  <cp:revision>12</cp:revision>
  <dcterms:created xsi:type="dcterms:W3CDTF">2012-08-12T13:20:51Z</dcterms:created>
  <dcterms:modified xsi:type="dcterms:W3CDTF">2012-08-28T15:35:25Z</dcterms:modified>
</cp:coreProperties>
</file>