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65" r:id="rId4"/>
    <p:sldId id="262" r:id="rId5"/>
    <p:sldId id="258" r:id="rId6"/>
    <p:sldId id="260" r:id="rId7"/>
    <p:sldId id="261" r:id="rId8"/>
    <p:sldId id="263" r:id="rId9"/>
    <p:sldId id="264" r:id="rId10"/>
    <p:sldId id="266" r:id="rId11"/>
    <p:sldId id="259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092" autoAdjust="0"/>
  </p:normalViewPr>
  <p:slideViewPr>
    <p:cSldViewPr>
      <p:cViewPr varScale="1">
        <p:scale>
          <a:sx n="70" d="100"/>
          <a:sy n="7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1FBCB-5522-45B0-B8FF-CB5B69454BB3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3D820-0087-4850-81E3-1F995869B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462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3D820-0087-4850-81E3-1F995869B16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80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9" y="404665"/>
            <a:ext cx="8686800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Классный час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99" y="2060848"/>
            <a:ext cx="8001000" cy="4176464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Ты и твоя будущая профессия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3159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Подсчитай количество набранных баллов: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240360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Ответы на вопросы под буквой «а» оцениваются 1 баллом, «б»-2, «в»- 3 баллами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32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ru-RU" dirty="0" smtClean="0"/>
              <a:t>Итоги теста: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5-8 баллов. Вам больше подойдут профессии , связанные с техникой или знаками ( операторы, бухгалтеры, токаря или программиста)</a:t>
            </a:r>
          </a:p>
          <a:p>
            <a:r>
              <a:rPr lang="ru-RU" dirty="0" smtClean="0"/>
              <a:t>9-12 баллов. Вы- общительный человек, не боитесь новых знакомств. Выбор профессий для вас не ограничен.</a:t>
            </a:r>
          </a:p>
          <a:p>
            <a:r>
              <a:rPr lang="ru-RU" dirty="0" smtClean="0"/>
              <a:t>13-15 баллов. У вас большой потенциал энергии. Вам будет тесно в маленькой лаборатории </a:t>
            </a:r>
            <a:r>
              <a:rPr lang="ru-RU" smtClean="0"/>
              <a:t>или мастерской.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87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Отгадай 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8229600" cy="122413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1.Кто учит детишек  читать и писать, Природу любит, стариков уважать?</a:t>
            </a:r>
            <a:endParaRPr lang="ru-RU" dirty="0"/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27089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(учитель)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89358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 Скажи, кто так вкусно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Готовит щи капустные,  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Пахучие котлеты,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Салаты, винегреты, 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Все завтраки, обеды?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60212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(повар)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30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304256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3. Средь облаков, на высоте,                            Мы дружно строим дом,                                  Чтоб в тепле и красоте                             Счастливо жили люди в нём.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25649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 строители)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4. Ведёт он классно самолёт,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Безопасен с ним полёт,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Настоящий ас…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554859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 пилот)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54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7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2077"/>
            <a:ext cx="8229600" cy="1368152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5. Кто в дни болезней всех полезней               И лечит их от всех болезней?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29953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 доктор)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843882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ru-RU" sz="3200" dirty="0" smtClean="0"/>
              <a:t>С огнём бороться мы должны,</a:t>
            </a:r>
          </a:p>
          <a:p>
            <a:r>
              <a:rPr lang="ru-RU" sz="3200" dirty="0" smtClean="0"/>
              <a:t>   С водою мы напарники,</a:t>
            </a:r>
          </a:p>
          <a:p>
            <a:r>
              <a:rPr lang="ru-RU" sz="3200" dirty="0" smtClean="0"/>
              <a:t>   Мы очень людям всем нужны, </a:t>
            </a:r>
          </a:p>
          <a:p>
            <a:r>
              <a:rPr lang="ru-RU" sz="3200" dirty="0" smtClean="0"/>
              <a:t>   Скорее, кто же мы?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372131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(пожарники)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090651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7. Вот на краешке с опаской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Он железо красит краской,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У него в руке ведро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Сам раскрашен он пестро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3093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(маляр)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354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F:\Новая папка (3)\th_9747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699"/>
            <a:ext cx="5832648" cy="70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00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Цель: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6642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Дать учащимся представления о профессиях, посодействовать выявить возможности к определённому виду деятельности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7568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Правильно выбрать профессию- значит найти своё место в жизни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Новая папка (3)\1231451948_8-busy-people-ii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72816"/>
            <a:ext cx="7620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23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3331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 мире существует более </a:t>
            </a:r>
            <a:br>
              <a:rPr lang="ru-RU" sz="3200" dirty="0" smtClean="0"/>
            </a:br>
            <a:r>
              <a:rPr lang="ru-RU" sz="3200" dirty="0" smtClean="0"/>
              <a:t>5 тысяч профессий, а специальностей ещё больше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844824"/>
            <a:ext cx="5400600" cy="5013176"/>
          </a:xfrm>
        </p:spPr>
      </p:pic>
    </p:spTree>
    <p:extLst>
      <p:ext uri="{BB962C8B-B14F-4D97-AF65-F5344CB8AC3E}">
        <p14:creationId xmlns:p14="http://schemas.microsoft.com/office/powerpoint/2010/main" xmlns="" val="17911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5 главных типов профессий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1412776"/>
            <a:ext cx="8039236" cy="115212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Человек- природа( ветеринар, агроном, эколог, биолог)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234314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Человек- техника( водитель, слесарь, механизатор, пилот, строитель</a:t>
            </a:r>
            <a:r>
              <a:rPr lang="ru-RU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3356992"/>
            <a:ext cx="80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Человек-человек( учитель, врач, журналист,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менеджер)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221088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Человек- знаковая система( бухгалтер, оператор, учёные, экономист</a:t>
            </a:r>
            <a:r>
              <a:rPr lang="ru-RU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5085184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Человек-художественный образ (художник, стилист,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дизайнер, музыкант)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567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615281"/>
          </a:xfrm>
        </p:spPr>
        <p:txBody>
          <a:bodyPr>
            <a:normAutofit/>
          </a:bodyPr>
          <a:lstStyle/>
          <a:p>
            <a:pPr algn="ctr"/>
            <a:r>
              <a:rPr lang="ru-RU" sz="2400" b="1" kern="0" dirty="0" smtClean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При выборе профессии нужно представить схему из трёх составляющих:</a:t>
            </a:r>
            <a:endParaRPr lang="ru-RU" dirty="0"/>
          </a:p>
        </p:txBody>
      </p:sp>
      <p:grpSp>
        <p:nvGrpSpPr>
          <p:cNvPr id="5" name="Объект 3"/>
          <p:cNvGrpSpPr>
            <a:grpSpLocks/>
          </p:cNvGrpSpPr>
          <p:nvPr/>
        </p:nvGrpSpPr>
        <p:grpSpPr bwMode="auto">
          <a:xfrm>
            <a:off x="457200" y="1882775"/>
            <a:ext cx="8229600" cy="4572000"/>
            <a:chOff x="288" y="1200"/>
            <a:chExt cx="5184" cy="2592"/>
          </a:xfrm>
        </p:grpSpPr>
        <p:sp>
          <p:nvSpPr>
            <p:cNvPr id="6" name="_s1028"/>
            <p:cNvSpPr>
              <a:spLocks noChangeArrowheads="1" noTextEdit="1"/>
            </p:cNvSpPr>
            <p:nvPr/>
          </p:nvSpPr>
          <p:spPr bwMode="auto">
            <a:xfrm>
              <a:off x="2394" y="1640"/>
              <a:ext cx="972" cy="97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1029"/>
            <p:cNvSpPr>
              <a:spLocks noChangeArrowheads="1"/>
            </p:cNvSpPr>
            <p:nvPr/>
          </p:nvSpPr>
          <p:spPr bwMode="auto">
            <a:xfrm>
              <a:off x="2394" y="1300"/>
              <a:ext cx="97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МОГУ</a:t>
              </a:r>
            </a:p>
          </p:txBody>
        </p:sp>
        <p:sp>
          <p:nvSpPr>
            <p:cNvPr id="8" name="_s1030"/>
            <p:cNvSpPr>
              <a:spLocks noChangeArrowheads="1" noTextEdit="1"/>
            </p:cNvSpPr>
            <p:nvPr/>
          </p:nvSpPr>
          <p:spPr bwMode="auto">
            <a:xfrm>
              <a:off x="2714" y="2195"/>
              <a:ext cx="972" cy="97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1031"/>
            <p:cNvSpPr>
              <a:spLocks noChangeArrowheads="1"/>
            </p:cNvSpPr>
            <p:nvPr/>
          </p:nvSpPr>
          <p:spPr bwMode="auto">
            <a:xfrm>
              <a:off x="3705" y="2972"/>
              <a:ext cx="97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НАДО</a:t>
              </a:r>
            </a:p>
          </p:txBody>
        </p:sp>
        <p:sp>
          <p:nvSpPr>
            <p:cNvPr id="10" name="_s1032"/>
            <p:cNvSpPr>
              <a:spLocks noChangeArrowheads="1" noTextEdit="1"/>
            </p:cNvSpPr>
            <p:nvPr/>
          </p:nvSpPr>
          <p:spPr bwMode="auto">
            <a:xfrm>
              <a:off x="2073" y="2194"/>
              <a:ext cx="972" cy="972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1033"/>
            <p:cNvSpPr>
              <a:spLocks noChangeArrowheads="1"/>
            </p:cNvSpPr>
            <p:nvPr/>
          </p:nvSpPr>
          <p:spPr bwMode="auto">
            <a:xfrm>
              <a:off x="1083" y="2972"/>
              <a:ext cx="97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ХОЧУ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4682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 «Узнай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 smtClean="0"/>
              <a:t>1.Новогодняя ночь для тебя – время:</a:t>
            </a:r>
          </a:p>
          <a:p>
            <a:pPr marL="64008" indent="0">
              <a:buNone/>
            </a:pPr>
            <a:r>
              <a:rPr lang="ru-RU" dirty="0" smtClean="0"/>
              <a:t>   а)выспаться</a:t>
            </a:r>
          </a:p>
          <a:p>
            <a:pPr marL="64008" indent="0">
              <a:buNone/>
            </a:pPr>
            <a:r>
              <a:rPr lang="ru-RU" dirty="0" smtClean="0"/>
              <a:t>   б)поглядеть телевизор</a:t>
            </a:r>
          </a:p>
          <a:p>
            <a:pPr marL="64008" indent="0">
              <a:buNone/>
            </a:pPr>
            <a:r>
              <a:rPr lang="ru-RU" dirty="0" smtClean="0"/>
              <a:t>   в)побыть с друзьями</a:t>
            </a:r>
          </a:p>
          <a:p>
            <a:pPr marL="64008" indent="0">
              <a:buNone/>
            </a:pPr>
            <a:r>
              <a:rPr lang="ru-RU" dirty="0" smtClean="0"/>
              <a:t>2.Из трёх подарков ты бы выбрал: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а)удочку, набор для вышивания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б) коньки или лыжи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в)турпутёвку или билет на  интересное          представление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847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371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3.Отправляться в путешествие лучше всего: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а) в одиночку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б) с семьёй или друзьями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в) с незнакомой группой</a:t>
            </a:r>
          </a:p>
          <a:p>
            <a:pPr marL="64008" indent="0">
              <a:buNone/>
            </a:pPr>
            <a:r>
              <a:rPr lang="ru-RU" dirty="0" smtClean="0"/>
              <a:t>4.Если бы ты оказался один в лесу или на острове, то: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а) ощутил бы полную свободу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б) искал бы выход из положения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в) ощутил бы тоску, ужас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78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91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36096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5. В своё свободное время ты любишь: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а) читать, играть за компьютером, ловить рыбу, лежать на диване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б) рисовать, заниматься спортом, музыкой, ходить в походы, говорить по телефону, смотреть телевизор</a:t>
            </a:r>
          </a:p>
          <a:p>
            <a:pPr marL="64008" indent="0">
              <a:buNone/>
            </a:pPr>
            <a:r>
              <a:rPr lang="ru-RU" dirty="0"/>
              <a:t> </a:t>
            </a:r>
            <a:r>
              <a:rPr lang="ru-RU" dirty="0" smtClean="0"/>
              <a:t>  в)путешествовать с друзьями, участвовать в концертах и спектаклях, гулять с друзьями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5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228</TotalTime>
  <Words>536</Words>
  <Application>Microsoft Office PowerPoint</Application>
  <PresentationFormat>Экран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Классный час     </vt:lpstr>
      <vt:lpstr>Цель:</vt:lpstr>
      <vt:lpstr>Правильно выбрать профессию- значит найти своё место в жизни</vt:lpstr>
      <vt:lpstr>В мире существует более  5 тысяч профессий, а специальностей ещё больше</vt:lpstr>
      <vt:lpstr>5 главных типов профессий</vt:lpstr>
      <vt:lpstr>При выборе профессии нужно представить схему из трёх составляющих:</vt:lpstr>
      <vt:lpstr>Тест «Узнай себя»</vt:lpstr>
      <vt:lpstr>Слайд 8</vt:lpstr>
      <vt:lpstr>Слайд 9</vt:lpstr>
      <vt:lpstr>Подсчитай количество набранных баллов:</vt:lpstr>
      <vt:lpstr>Итоги теста:</vt:lpstr>
      <vt:lpstr>Отгадай загадки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   </dc:title>
  <dc:creator>Гульнур</dc:creator>
  <cp:lastModifiedBy>1</cp:lastModifiedBy>
  <cp:revision>27</cp:revision>
  <dcterms:created xsi:type="dcterms:W3CDTF">2012-01-14T14:23:19Z</dcterms:created>
  <dcterms:modified xsi:type="dcterms:W3CDTF">2012-07-26T09:15:08Z</dcterms:modified>
</cp:coreProperties>
</file>