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259" r:id="rId4"/>
    <p:sldId id="260" r:id="rId5"/>
    <p:sldId id="261" r:id="rId6"/>
    <p:sldId id="270" r:id="rId7"/>
    <p:sldId id="263" r:id="rId8"/>
    <p:sldId id="265" r:id="rId9"/>
    <p:sldId id="271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3B6C02-8CA2-4C76-9CD1-A0FE14C294C7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1185DA-0FFC-4480-A7B5-1F6A88063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15370" cy="40005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«Каждого человека, повстречавшегося на моем жизненном пути,</a:t>
            </a:r>
            <a:b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я считал учителем»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Моя помощница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1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47711" y="1600200"/>
            <a:ext cx="7048577" cy="4708525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5984" y="214290"/>
            <a:ext cx="4714908" cy="64294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100" dirty="0" smtClean="0">
                <a:solidFill>
                  <a:schemeClr val="bg1"/>
                </a:solidFill>
                <a:latin typeface="Calibri" pitchFamily="34" charset="0"/>
              </a:rPr>
              <a:t>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        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?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15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2571736" y="785794"/>
            <a:ext cx="2286016" cy="228600"/>
            <a:chOff x="12495" y="4834"/>
            <a:chExt cx="3570" cy="360"/>
          </a:xfrm>
        </p:grpSpPr>
        <p:cxnSp>
          <p:nvCxnSpPr>
            <p:cNvPr id="19460" name="AutoShape 4"/>
            <p:cNvCxnSpPr>
              <a:cxnSpLocks noChangeShapeType="1"/>
            </p:cNvCxnSpPr>
            <p:nvPr/>
          </p:nvCxnSpPr>
          <p:spPr bwMode="auto">
            <a:xfrm>
              <a:off x="12495" y="5029"/>
              <a:ext cx="35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461" name="AutoShape 5"/>
            <p:cNvSpPr>
              <a:spLocks/>
            </p:cNvSpPr>
            <p:nvPr/>
          </p:nvSpPr>
          <p:spPr bwMode="auto">
            <a:xfrm rot="5400000">
              <a:off x="14182" y="3147"/>
              <a:ext cx="195" cy="3570"/>
            </a:xfrm>
            <a:prstGeom prst="leftBracket">
              <a:avLst>
                <a:gd name="adj" fmla="val 15256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2" name="AutoShape 6"/>
            <p:cNvSpPr>
              <a:spLocks/>
            </p:cNvSpPr>
            <p:nvPr/>
          </p:nvSpPr>
          <p:spPr bwMode="auto">
            <a:xfrm rot="5400000">
              <a:off x="15345" y="4474"/>
              <a:ext cx="165" cy="1275"/>
            </a:xfrm>
            <a:prstGeom prst="rightBracket">
              <a:avLst>
                <a:gd name="adj" fmla="val 6439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1" name="Рисунок 10" descr="C:\Documents and Settings\Administrator\Рабочий стол\AAA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1428736"/>
            <a:ext cx="35719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 rot="5400000">
            <a:off x="4750595" y="89295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464579" y="89295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3829048" cy="55721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Синяя Гусеница открыла Алисе тайну. Откусишь гриб с одной стороны, подрастешь на 2 см, откусишь с другой – уменьшишься на 1 см. Сколько раз нужно было кусать Алисе по очереди, чтобы дорасти до 7 см?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070771" y="214290"/>
            <a:ext cx="4963512" cy="642942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ФОТО\фото\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286676" cy="200026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Презентация книги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Льюиса Кэрролла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«Алиса в Стране Чудес»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3" name="Содержимое 3" descr="8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28860" y="2214554"/>
            <a:ext cx="4819938" cy="442913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МАМИНЫ фото\ALISA 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58813" y="-350838"/>
            <a:ext cx="10463213" cy="75596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Виды деятельности при математическом диктанте: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928934"/>
            <a:ext cx="6286544" cy="2686056"/>
          </a:xfrm>
        </p:spPr>
        <p:txBody>
          <a:bodyPr>
            <a:normAutofit fontScale="92500"/>
          </a:bodyPr>
          <a:lstStyle/>
          <a:p>
            <a:r>
              <a:rPr lang="ru-RU" sz="6000" dirty="0" smtClean="0"/>
              <a:t>   взаимопроверка</a:t>
            </a:r>
          </a:p>
          <a:p>
            <a:r>
              <a:rPr lang="ru-RU" sz="6000" dirty="0" smtClean="0"/>
              <a:t>   самопроверка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Алиса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7" y="214290"/>
            <a:ext cx="2335473" cy="3214710"/>
          </a:xfrm>
        </p:spPr>
      </p:pic>
      <p:pic>
        <p:nvPicPr>
          <p:cNvPr id="6" name="Содержимое 5" descr="Белый Кролик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3357554" y="142852"/>
            <a:ext cx="2286016" cy="3145893"/>
          </a:xfrm>
        </p:spPr>
      </p:pic>
      <p:pic>
        <p:nvPicPr>
          <p:cNvPr id="2050" name="Picture 2" descr="C:\Documents and Settings\Administrator\Рабочий стол\МАМИНО\МАМИН ОТКРЫТЫЙ УРОК\Картинки и фотографии\Гусениц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142852"/>
            <a:ext cx="2314576" cy="3179471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Рабочий стол\МАМИНО\МАМИН ОТКРЫТЫЙ УРОК\Картинки и фотографии\Кот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3571876"/>
            <a:ext cx="2457837" cy="3096135"/>
          </a:xfrm>
          <a:prstGeom prst="rect">
            <a:avLst/>
          </a:prstGeom>
          <a:noFill/>
        </p:spPr>
      </p:pic>
      <p:pic>
        <p:nvPicPr>
          <p:cNvPr id="2053" name="Picture 5" descr="C:\Documents and Settings\Administrator\Рабочий стол\МАМИНО\МАМИН ОТКРЫТЫЙ УРОК\Картинки и фотографии\Додо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86116" y="3467358"/>
            <a:ext cx="2357454" cy="3232815"/>
          </a:xfrm>
          <a:prstGeom prst="rect">
            <a:avLst/>
          </a:prstGeom>
          <a:noFill/>
        </p:spPr>
      </p:pic>
      <p:pic>
        <p:nvPicPr>
          <p:cNvPr id="2055" name="Picture 7" descr="C:\Documents and Settings\Administrator\Рабочий стол\МАМИНО\МАМИН ОТКРЫТЫЙ УРОК\Картинки и фотографии\Герцогиня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15074" y="3429000"/>
            <a:ext cx="2376976" cy="32718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Математическое кафе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1714488"/>
          <a:ext cx="8286808" cy="4643469"/>
        </p:xfrm>
        <a:graphic>
          <a:graphicData uri="http://schemas.openxmlformats.org/drawingml/2006/table">
            <a:tbl>
              <a:tblPr/>
              <a:tblGrid>
                <a:gridCol w="2761896"/>
                <a:gridCol w="2762456"/>
                <a:gridCol w="2762456"/>
              </a:tblGrid>
              <a:tr h="4643469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Алиса в жизни не видела такого глупого чаепития. Мартовский Заяц выпил 18 чашек, Болванщик – 5 чашек. Сколько выпила Мышь-Соня, если вместе они выпили 24 чашки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М.Заяц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– 18ч.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Болванщик – 5ч.   24ч.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Мышь-Соня - ?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Алиса в жизни не видела такого глупого чаепития. </a:t>
                      </a:r>
                      <a:r>
                        <a:rPr lang="ru-RU" sz="2000" b="1" i="1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Мартовский Заяц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выпил 18 чашек, </a:t>
                      </a:r>
                      <a:r>
                        <a:rPr lang="ru-RU" sz="2000" b="1" i="1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Болванщик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5 чашек. Сколько выпила </a:t>
                      </a:r>
                      <a:r>
                        <a:rPr lang="ru-RU" sz="2000" b="1" i="1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Мышь-Соня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если </a:t>
                      </a:r>
                      <a:r>
                        <a:rPr lang="ru-RU" sz="2000" b="1" i="1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вместе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они выпили 24 чашки?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Алиса в жизни не видела такого глупого чаепития. </a:t>
                      </a: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Мартовский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Заяц выпил 18 чашек, Болванщик – 5 чашек. Сколько выпила Мышь-Соня, если вместе они выпили 24 чашки?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2"/>
          <p:cNvSpPr>
            <a:spLocks/>
          </p:cNvSpPr>
          <p:nvPr/>
        </p:nvSpPr>
        <p:spPr bwMode="auto">
          <a:xfrm>
            <a:off x="2428860" y="4929198"/>
            <a:ext cx="142876" cy="928694"/>
          </a:xfrm>
          <a:prstGeom prst="rightBrace">
            <a:avLst>
              <a:gd name="adj1" fmla="val 490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"/>
          <p:cNvSpPr>
            <a:spLocks/>
          </p:cNvSpPr>
          <p:nvPr/>
        </p:nvSpPr>
        <p:spPr bwMode="auto">
          <a:xfrm>
            <a:off x="571472" y="4929198"/>
            <a:ext cx="71438" cy="571504"/>
          </a:xfrm>
          <a:prstGeom prst="leftBrace">
            <a:avLst>
              <a:gd name="adj1" fmla="val 2118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357166"/>
            <a:ext cx="9118141" cy="6082191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Новые правила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Нельзя менять карточку с простой на сложную, потому что ты видел подсказку;</a:t>
            </a:r>
          </a:p>
          <a:p>
            <a:r>
              <a:rPr lang="ru-RU" sz="4000" dirty="0" smtClean="0"/>
              <a:t>Можно менять карточку с сложной на простую, потому что ты не видел подсказку.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507209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Текст задачи ученик должен услышать перед выбором карточки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225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«Каждого человека, повстречавшегося на моем жизненном пути, я считал учителем» </vt:lpstr>
      <vt:lpstr>Презентация книги Льюиса Кэрролла «Алиса в Стране Чудес»</vt:lpstr>
      <vt:lpstr>Слайд 3</vt:lpstr>
      <vt:lpstr>Виды деятельности при математическом диктанте:</vt:lpstr>
      <vt:lpstr>Слайд 5</vt:lpstr>
      <vt:lpstr>Математическое кафе</vt:lpstr>
      <vt:lpstr>Слайд 7</vt:lpstr>
      <vt:lpstr>Новые правила игры:</vt:lpstr>
      <vt:lpstr>Текст задачи ученик должен услышать перед выбором карточки</vt:lpstr>
      <vt:lpstr>Моя помощница</vt:lpstr>
      <vt:lpstr>Слайд 11</vt:lpstr>
      <vt:lpstr>Синяя Гусеница открыла Алисе тайну. Откусишь гриб с одной стороны, подрастешь на 2 см, откусишь с другой – уменьшишься на 1 см. Сколько раз нужно было кусать Алисе по очереди, чтобы дорасти до 7 см? </vt:lpstr>
      <vt:lpstr>Слайд 13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revaz</cp:lastModifiedBy>
  <cp:revision>13</cp:revision>
  <dcterms:created xsi:type="dcterms:W3CDTF">2012-08-25T12:03:13Z</dcterms:created>
  <dcterms:modified xsi:type="dcterms:W3CDTF">2012-12-04T12:54:41Z</dcterms:modified>
</cp:coreProperties>
</file>