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9" r:id="rId3"/>
    <p:sldId id="275" r:id="rId4"/>
    <p:sldId id="276" r:id="rId5"/>
    <p:sldId id="277" r:id="rId6"/>
    <p:sldId id="273" r:id="rId7"/>
    <p:sldId id="27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55" autoAdjust="0"/>
  </p:normalViewPr>
  <p:slideViewPr>
    <p:cSldViewPr>
      <p:cViewPr>
        <p:scale>
          <a:sx n="60" d="100"/>
          <a:sy n="60" d="100"/>
        </p:scale>
        <p:origin x="-9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9F54-3ECD-45E0-B38E-0AF26E897CCD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93FB4-6728-48B2-9366-C3C155433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858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97C4D6C-A371-453D-B159-109421D92615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79EB6B7-47DC-4342-9B9B-0FDDC531C2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2356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ЗИМНИЙ САД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RE\Desktop\IMG_03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1928802"/>
            <a:ext cx="753327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0587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Детские рисунки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RE\Desktop\IMG_0336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1772816"/>
            <a:ext cx="8557935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26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143116"/>
            <a:ext cx="6558605" cy="369729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Мой любимый кактус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071678"/>
            <a:ext cx="7167561" cy="398304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Кактусенок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071678"/>
            <a:ext cx="7793960" cy="405448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Герань и пчелка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Рыхлим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 descr="E:\Райкова Е.Н\IMG_0317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57224" y="1571612"/>
            <a:ext cx="7532839" cy="49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89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628800"/>
            <a:ext cx="7408333" cy="482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Поливаем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E:\Райкова Е.Н\IMG_03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14348" y="1440410"/>
            <a:ext cx="7664378" cy="498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0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Протираем листочки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RE\Desktop\IMG_032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2664" y="1357298"/>
            <a:ext cx="7632985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84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TC030005262[[fn=Брошюра тур агентства]]</Template>
  <TotalTime>742</TotalTime>
  <Words>15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ЗИМНИЙ САД</vt:lpstr>
      <vt:lpstr>Детские рисунки</vt:lpstr>
      <vt:lpstr>Мой любимый кактус</vt:lpstr>
      <vt:lpstr>Кактусенок</vt:lpstr>
      <vt:lpstr>Герань и пчелка</vt:lpstr>
      <vt:lpstr>Рыхлим</vt:lpstr>
      <vt:lpstr>Поливаем</vt:lpstr>
      <vt:lpstr>Протираем листочки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МОНСТЕРА ПЛЮЩ ОРХИДЕЯ</dc:title>
  <dc:creator>RE</dc:creator>
  <cp:lastModifiedBy>revaz</cp:lastModifiedBy>
  <cp:revision>35</cp:revision>
  <dcterms:created xsi:type="dcterms:W3CDTF">2012-05-14T09:27:12Z</dcterms:created>
  <dcterms:modified xsi:type="dcterms:W3CDTF">2012-10-11T16:53:00Z</dcterms:modified>
</cp:coreProperties>
</file>