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3F51-6F0C-4AAD-B07F-7052F7294C39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FC39-0640-402E-A3C3-DC3D0132C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4C77-0F96-42A1-9FC4-2796CA100D6D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88F4-4276-43DA-9940-0EEA47D0A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F9B-75D9-4448-A753-141E19053EA0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2990-840D-448A-8882-688C241EA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ECDC-5C89-4C9C-907A-6294BE6C7EBD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BDB2-8FAD-4F2B-A89C-5EBC9A8BC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A2F3-776B-4F54-94A1-0FE434052FDF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B236-F164-42A0-A477-14111A111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7D53-AB77-4CEF-9DFB-57F34A57C5C6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6D9C-714A-40D4-8CD8-E6A1C9935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2AFF-4BE7-4D53-A6A3-3256691A6E59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18E1-39E2-4528-A254-82744BEF0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C980-5836-411B-92CC-9175099673C5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8B98-9F22-46B4-8C94-F7A3C0FB3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65A7-026C-4405-8EB6-97D210046743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5D55-8AD1-413D-B4B9-BAEF2392D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B202-AB83-46F2-B9A9-A068DF093440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982A-AD3C-4BD9-B88B-D2D387B92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68AD-8551-4ECD-9E0C-59EE9B70B689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22FB-C932-462B-B660-A063D168C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8DF05C-01BB-42E9-A3E7-433824C61D05}" type="datetimeFigureOut">
              <a:rPr lang="ru-RU"/>
              <a:pPr>
                <a:defRPr/>
              </a:pPr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D4B5B8-F2A4-4888-B47B-9152AEB7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Презентация «Весна»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subTitle" idx="1"/>
          </p:nvPr>
        </p:nvSpPr>
        <p:spPr>
          <a:xfrm>
            <a:off x="3635375" y="4076700"/>
            <a:ext cx="5041900" cy="1968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Силенко Е.А.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учитель начальных классов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МБОУ Чертковской СОШ №1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п.Чертково Ростовской области</a:t>
            </a: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16681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85813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afb895c1b47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85813"/>
            <a:ext cx="7262813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013a3276ab7f30f8d070b007594_p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798638"/>
            <a:ext cx="44958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 descr="wWw_EylencE_Az_Yaz_Ayi_Mart_24_Aprel_2009_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t4_2185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000125"/>
            <a:ext cx="427037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14375"/>
            <a:ext cx="6643688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 descr="32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71563"/>
            <a:ext cx="6405563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1258355633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 descr="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181100"/>
            <a:ext cx="7454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3" descr="212751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вес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 descr="vremya_let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42938"/>
            <a:ext cx="7048500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013a3276ab7f30f8d070b007594_p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798638"/>
            <a:ext cx="44958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 descr="ef401b337db6cdf05a7f2e79148d107c5d7f18173660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013a3276ab7f30f8d070b007594_p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00063"/>
            <a:ext cx="68199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32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858963"/>
            <a:ext cx="419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 descr="wWw_EylencE_Az_Yaz_Ayi_Mart_24_Aprel_2009_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55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181100"/>
            <a:ext cx="7454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1624831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85750"/>
            <a:ext cx="4667250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1258355633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47407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Презентация «Весна»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Кonstantin</cp:lastModifiedBy>
  <cp:revision>5</cp:revision>
  <dcterms:created xsi:type="dcterms:W3CDTF">2011-04-08T15:35:19Z</dcterms:created>
  <dcterms:modified xsi:type="dcterms:W3CDTF">2012-08-03T12:58:15Z</dcterms:modified>
</cp:coreProperties>
</file>