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A5352-2778-43D3-A10E-697C67E431C3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30DF9-9960-42A7-821D-D64479BE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3314722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урока: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3" y="2967335"/>
            <a:ext cx="864399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«Прибавление числа 6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переходом через десяток».</a:t>
            </a:r>
            <a:endParaRPr lang="ru-RU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Тема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Сергей</dc:creator>
  <cp:lastModifiedBy>Сергей</cp:lastModifiedBy>
  <cp:revision>3</cp:revision>
  <dcterms:created xsi:type="dcterms:W3CDTF">2011-04-07T15:59:19Z</dcterms:created>
  <dcterms:modified xsi:type="dcterms:W3CDTF">2011-04-07T16:18:05Z</dcterms:modified>
</cp:coreProperties>
</file>