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sldIdLst>
    <p:sldId id="281" r:id="rId9"/>
    <p:sldId id="273" r:id="rId10"/>
    <p:sldId id="274" r:id="rId11"/>
    <p:sldId id="275" r:id="rId12"/>
    <p:sldId id="256" r:id="rId13"/>
    <p:sldId id="276" r:id="rId14"/>
    <p:sldId id="261" r:id="rId15"/>
    <p:sldId id="277" r:id="rId16"/>
    <p:sldId id="260" r:id="rId17"/>
    <p:sldId id="278" r:id="rId18"/>
    <p:sldId id="262" r:id="rId19"/>
    <p:sldId id="279" r:id="rId20"/>
    <p:sldId id="263" r:id="rId21"/>
    <p:sldId id="268" r:id="rId22"/>
    <p:sldId id="264" r:id="rId23"/>
    <p:sldId id="271" r:id="rId24"/>
    <p:sldId id="280" r:id="rId25"/>
    <p:sldId id="272" r:id="rId26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6" autoAdjust="0"/>
    <p:restoredTop sz="94660"/>
  </p:normalViewPr>
  <p:slideViewPr>
    <p:cSldViewPr>
      <p:cViewPr>
        <p:scale>
          <a:sx n="70" d="100"/>
          <a:sy n="70" d="100"/>
        </p:scale>
        <p:origin x="-5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7A028-CD51-46BA-B925-E4A3A88F08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1EC44-2CBF-416E-BB5C-821EFF68EEB6}">
      <dgm:prSet phldrT="[Текст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2060"/>
          </a:solidFill>
        </a:ln>
      </dgm:spPr>
      <dgm:t>
        <a:bodyPr/>
        <a:lstStyle/>
        <a:p>
          <a:r>
            <a:rPr lang="ru-RU" sz="6600" dirty="0" smtClean="0">
              <a:solidFill>
                <a:schemeClr val="tx1"/>
              </a:solidFill>
            </a:rPr>
            <a:t>Соединения</a:t>
          </a:r>
          <a:endParaRPr lang="ru-RU" sz="6600" dirty="0">
            <a:solidFill>
              <a:schemeClr val="tx1"/>
            </a:solidFill>
          </a:endParaRPr>
        </a:p>
      </dgm:t>
    </dgm:pt>
    <dgm:pt modelId="{7A2D94B4-AF70-437E-ACE1-31D857C631E7}" type="parTrans" cxnId="{7AB74E09-BE3B-4AC1-A880-A92D86EE7A4C}">
      <dgm:prSet/>
      <dgm:spPr/>
      <dgm:t>
        <a:bodyPr/>
        <a:lstStyle/>
        <a:p>
          <a:endParaRPr lang="ru-RU"/>
        </a:p>
      </dgm:t>
    </dgm:pt>
    <dgm:pt modelId="{EF37D320-1346-4A45-B8C8-7DF9DA50CE64}" type="sibTrans" cxnId="{7AB74E09-BE3B-4AC1-A880-A92D86EE7A4C}">
      <dgm:prSet/>
      <dgm:spPr/>
      <dgm:t>
        <a:bodyPr/>
        <a:lstStyle/>
        <a:p>
          <a:endParaRPr lang="ru-RU"/>
        </a:p>
      </dgm:t>
    </dgm:pt>
    <dgm:pt modelId="{2C66548A-2759-4D49-B1B9-A6845225B570}">
      <dgm:prSet phldrT="[Текст]" custT="1"/>
      <dgm:spPr/>
      <dgm:t>
        <a:bodyPr/>
        <a:lstStyle/>
        <a:p>
          <a:r>
            <a:rPr lang="en-US" sz="6000" dirty="0" smtClean="0"/>
            <a:t>CaO+H</a:t>
          </a:r>
          <a:r>
            <a:rPr lang="en-US" sz="6000" baseline="-25000" dirty="0" smtClean="0"/>
            <a:t>2</a:t>
          </a:r>
          <a:r>
            <a:rPr lang="en-US" sz="6000" dirty="0" smtClean="0"/>
            <a:t>O=Ca(OH)</a:t>
          </a:r>
          <a:r>
            <a:rPr lang="en-US" sz="6000" baseline="-25000" dirty="0" smtClean="0"/>
            <a:t>2</a:t>
          </a:r>
          <a:r>
            <a:rPr lang="en-US" sz="6000" dirty="0" smtClean="0"/>
            <a:t/>
          </a:r>
          <a:br>
            <a:rPr lang="en-US" sz="6000" dirty="0" smtClean="0"/>
          </a:br>
          <a:r>
            <a:rPr lang="en-US" sz="6000" dirty="0" smtClean="0"/>
            <a:t/>
          </a:r>
          <a:br>
            <a:rPr lang="en-US" sz="6000" dirty="0" smtClean="0"/>
          </a:br>
          <a:endParaRPr lang="ru-RU" sz="6000" dirty="0"/>
        </a:p>
      </dgm:t>
    </dgm:pt>
    <dgm:pt modelId="{BFC1365A-AFD6-4D77-996E-3F981B098A29}" type="parTrans" cxnId="{E82149A1-3EAC-4BA8-9C3C-C36005F32121}">
      <dgm:prSet/>
      <dgm:spPr/>
      <dgm:t>
        <a:bodyPr/>
        <a:lstStyle/>
        <a:p>
          <a:endParaRPr lang="ru-RU"/>
        </a:p>
      </dgm:t>
    </dgm:pt>
    <dgm:pt modelId="{E0B7B8F9-5101-4B87-A6F3-DDC93A85F650}" type="sibTrans" cxnId="{E82149A1-3EAC-4BA8-9C3C-C36005F32121}">
      <dgm:prSet/>
      <dgm:spPr/>
      <dgm:t>
        <a:bodyPr/>
        <a:lstStyle/>
        <a:p>
          <a:endParaRPr lang="ru-RU"/>
        </a:p>
      </dgm:t>
    </dgm:pt>
    <dgm:pt modelId="{BA37E00C-0D67-4CC8-9125-5F53909F7744}">
      <dgm:prSet phldrT="[Текст]" custT="1"/>
      <dgm:spPr/>
      <dgm:t>
        <a:bodyPr/>
        <a:lstStyle/>
        <a:p>
          <a:r>
            <a:rPr lang="en-US" sz="6000" dirty="0" smtClean="0"/>
            <a:t>2Na+Cl</a:t>
          </a:r>
          <a:r>
            <a:rPr lang="en-US" sz="6000" baseline="-25000" dirty="0" smtClean="0"/>
            <a:t>2</a:t>
          </a:r>
          <a:r>
            <a:rPr lang="en-US" sz="6000" dirty="0" smtClean="0"/>
            <a:t>=2NaCl</a:t>
          </a:r>
          <a:endParaRPr lang="ru-RU" sz="6000" dirty="0"/>
        </a:p>
      </dgm:t>
    </dgm:pt>
    <dgm:pt modelId="{539F92B6-3141-499A-B62D-5089CE8E37B9}" type="parTrans" cxnId="{05B825A0-9063-45ED-BA96-E80CC015CE95}">
      <dgm:prSet/>
      <dgm:spPr/>
      <dgm:t>
        <a:bodyPr/>
        <a:lstStyle/>
        <a:p>
          <a:endParaRPr lang="ru-RU"/>
        </a:p>
      </dgm:t>
    </dgm:pt>
    <dgm:pt modelId="{370E0B87-AD03-449C-9075-5EEC80D837CD}" type="sibTrans" cxnId="{05B825A0-9063-45ED-BA96-E80CC015CE95}">
      <dgm:prSet/>
      <dgm:spPr/>
      <dgm:t>
        <a:bodyPr/>
        <a:lstStyle/>
        <a:p>
          <a:endParaRPr lang="ru-RU"/>
        </a:p>
      </dgm:t>
    </dgm:pt>
    <dgm:pt modelId="{8A57A1BB-14F1-4631-856E-83C228C4DEA9}">
      <dgm:prSet phldrT="[Текст]" custT="1"/>
      <dgm:spPr/>
      <dgm:t>
        <a:bodyPr/>
        <a:lstStyle/>
        <a:p>
          <a:endParaRPr lang="ru-RU" sz="6000" dirty="0"/>
        </a:p>
      </dgm:t>
    </dgm:pt>
    <dgm:pt modelId="{96F1C48A-8D5E-442A-A816-67B373E6F7F7}" type="parTrans" cxnId="{009704A5-35A8-4719-B76B-9D738B89A93D}">
      <dgm:prSet/>
      <dgm:spPr/>
      <dgm:t>
        <a:bodyPr/>
        <a:lstStyle/>
        <a:p>
          <a:endParaRPr lang="ru-RU"/>
        </a:p>
      </dgm:t>
    </dgm:pt>
    <dgm:pt modelId="{CBA21CE3-7EE6-42DA-A648-4AA3A3D9D03C}" type="sibTrans" cxnId="{009704A5-35A8-4719-B76B-9D738B89A93D}">
      <dgm:prSet/>
      <dgm:spPr/>
      <dgm:t>
        <a:bodyPr/>
        <a:lstStyle/>
        <a:p>
          <a:endParaRPr lang="ru-RU"/>
        </a:p>
      </dgm:t>
    </dgm:pt>
    <dgm:pt modelId="{EF864A96-B18F-4720-A1EC-159A7FF5EBB7}" type="pres">
      <dgm:prSet presAssocID="{B197A028-CD51-46BA-B925-E4A3A88F08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DE81E6-67F3-4450-AE59-3A6CAFA987BB}" type="pres">
      <dgm:prSet presAssocID="{7A61EC44-2CBF-416E-BB5C-821EFF68EEB6}" presName="parentText" presStyleLbl="node1" presStyleIdx="0" presStyleCnt="1" custLinFactNeighborX="126" custLinFactNeighborY="-24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C6AB1-387D-46B1-8DE5-EE9CBDF99DCB}" type="pres">
      <dgm:prSet presAssocID="{7A61EC44-2CBF-416E-BB5C-821EFF68EEB6}" presName="childText" presStyleLbl="revTx" presStyleIdx="0" presStyleCnt="1" custScaleY="58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15721-DA8A-47AD-AB41-3D92225727DA}" type="presOf" srcId="{B197A028-CD51-46BA-B925-E4A3A88F0899}" destId="{EF864A96-B18F-4720-A1EC-159A7FF5EBB7}" srcOrd="0" destOrd="0" presId="urn:microsoft.com/office/officeart/2005/8/layout/vList2"/>
    <dgm:cxn modelId="{65967A01-74A1-4A61-849B-49A6E5F5F473}" type="presOf" srcId="{BA37E00C-0D67-4CC8-9125-5F53909F7744}" destId="{A8FC6AB1-387D-46B1-8DE5-EE9CBDF99DCB}" srcOrd="0" destOrd="0" presId="urn:microsoft.com/office/officeart/2005/8/layout/vList2"/>
    <dgm:cxn modelId="{7AB74E09-BE3B-4AC1-A880-A92D86EE7A4C}" srcId="{B197A028-CD51-46BA-B925-E4A3A88F0899}" destId="{7A61EC44-2CBF-416E-BB5C-821EFF68EEB6}" srcOrd="0" destOrd="0" parTransId="{7A2D94B4-AF70-437E-ACE1-31D857C631E7}" sibTransId="{EF37D320-1346-4A45-B8C8-7DF9DA50CE64}"/>
    <dgm:cxn modelId="{98E6AFED-2E10-4E82-95AB-A57A78E8098F}" type="presOf" srcId="{2C66548A-2759-4D49-B1B9-A6845225B570}" destId="{A8FC6AB1-387D-46B1-8DE5-EE9CBDF99DCB}" srcOrd="0" destOrd="2" presId="urn:microsoft.com/office/officeart/2005/8/layout/vList2"/>
    <dgm:cxn modelId="{05B825A0-9063-45ED-BA96-E80CC015CE95}" srcId="{7A61EC44-2CBF-416E-BB5C-821EFF68EEB6}" destId="{BA37E00C-0D67-4CC8-9125-5F53909F7744}" srcOrd="0" destOrd="0" parTransId="{539F92B6-3141-499A-B62D-5089CE8E37B9}" sibTransId="{370E0B87-AD03-449C-9075-5EEC80D837CD}"/>
    <dgm:cxn modelId="{AA0819C9-5E76-4B27-AB53-2BAAD38E046F}" type="presOf" srcId="{8A57A1BB-14F1-4631-856E-83C228C4DEA9}" destId="{A8FC6AB1-387D-46B1-8DE5-EE9CBDF99DCB}" srcOrd="0" destOrd="1" presId="urn:microsoft.com/office/officeart/2005/8/layout/vList2"/>
    <dgm:cxn modelId="{E82149A1-3EAC-4BA8-9C3C-C36005F32121}" srcId="{7A61EC44-2CBF-416E-BB5C-821EFF68EEB6}" destId="{2C66548A-2759-4D49-B1B9-A6845225B570}" srcOrd="2" destOrd="0" parTransId="{BFC1365A-AFD6-4D77-996E-3F981B098A29}" sibTransId="{E0B7B8F9-5101-4B87-A6F3-DDC93A85F650}"/>
    <dgm:cxn modelId="{009704A5-35A8-4719-B76B-9D738B89A93D}" srcId="{7A61EC44-2CBF-416E-BB5C-821EFF68EEB6}" destId="{8A57A1BB-14F1-4631-856E-83C228C4DEA9}" srcOrd="1" destOrd="0" parTransId="{96F1C48A-8D5E-442A-A816-67B373E6F7F7}" sibTransId="{CBA21CE3-7EE6-42DA-A648-4AA3A3D9D03C}"/>
    <dgm:cxn modelId="{D0DB1631-9E3E-4909-AAEE-441C39C63DCA}" type="presOf" srcId="{7A61EC44-2CBF-416E-BB5C-821EFF68EEB6}" destId="{37DE81E6-67F3-4450-AE59-3A6CAFA987BB}" srcOrd="0" destOrd="0" presId="urn:microsoft.com/office/officeart/2005/8/layout/vList2"/>
    <dgm:cxn modelId="{B741C08A-5FB6-49C0-BEE7-E1B17D287963}" type="presParOf" srcId="{EF864A96-B18F-4720-A1EC-159A7FF5EBB7}" destId="{37DE81E6-67F3-4450-AE59-3A6CAFA987BB}" srcOrd="0" destOrd="0" presId="urn:microsoft.com/office/officeart/2005/8/layout/vList2"/>
    <dgm:cxn modelId="{C39EDF4C-C040-472A-8833-5CC51C51B72B}" type="presParOf" srcId="{EF864A96-B18F-4720-A1EC-159A7FF5EBB7}" destId="{A8FC6AB1-387D-46B1-8DE5-EE9CBDF99D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7A028-CD51-46BA-B925-E4A3A88F08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1EC44-2CBF-416E-BB5C-821EFF68EEB6}">
      <dgm:prSet phldrT="[Текст]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Разложения</a:t>
          </a:r>
          <a:endParaRPr lang="ru-RU" dirty="0">
            <a:solidFill>
              <a:schemeClr val="tx1"/>
            </a:solidFill>
          </a:endParaRPr>
        </a:p>
      </dgm:t>
    </dgm:pt>
    <dgm:pt modelId="{7A2D94B4-AF70-437E-ACE1-31D857C631E7}" type="parTrans" cxnId="{7AB74E09-BE3B-4AC1-A880-A92D86EE7A4C}">
      <dgm:prSet/>
      <dgm:spPr/>
      <dgm:t>
        <a:bodyPr/>
        <a:lstStyle/>
        <a:p>
          <a:endParaRPr lang="ru-RU"/>
        </a:p>
      </dgm:t>
    </dgm:pt>
    <dgm:pt modelId="{EF37D320-1346-4A45-B8C8-7DF9DA50CE64}" type="sibTrans" cxnId="{7AB74E09-BE3B-4AC1-A880-A92D86EE7A4C}">
      <dgm:prSet/>
      <dgm:spPr/>
      <dgm:t>
        <a:bodyPr/>
        <a:lstStyle/>
        <a:p>
          <a:endParaRPr lang="ru-RU"/>
        </a:p>
      </dgm:t>
    </dgm:pt>
    <dgm:pt modelId="{2C66548A-2759-4D49-B1B9-A6845225B570}">
      <dgm:prSet phldrT="[Текст]" custT="1"/>
      <dgm:spPr/>
      <dgm:t>
        <a:bodyPr/>
        <a:lstStyle/>
        <a:p>
          <a:r>
            <a:rPr lang="en-US" sz="6000" dirty="0" smtClean="0"/>
            <a:t>Cu(OH)</a:t>
          </a:r>
          <a:r>
            <a:rPr lang="en-US" sz="6000" baseline="-25000" dirty="0" smtClean="0"/>
            <a:t>2</a:t>
          </a:r>
          <a:r>
            <a:rPr lang="en-US" sz="6000" dirty="0" smtClean="0"/>
            <a:t>=CuO+H</a:t>
          </a:r>
          <a:r>
            <a:rPr lang="en-US" sz="6000" baseline="-25000" dirty="0" smtClean="0"/>
            <a:t>2</a:t>
          </a:r>
          <a:r>
            <a:rPr lang="en-US" sz="6000" dirty="0" smtClean="0"/>
            <a:t>O</a:t>
          </a:r>
          <a:endParaRPr lang="ru-RU" sz="6000" dirty="0"/>
        </a:p>
      </dgm:t>
    </dgm:pt>
    <dgm:pt modelId="{BFC1365A-AFD6-4D77-996E-3F981B098A29}" type="parTrans" cxnId="{E82149A1-3EAC-4BA8-9C3C-C36005F32121}">
      <dgm:prSet/>
      <dgm:spPr/>
      <dgm:t>
        <a:bodyPr/>
        <a:lstStyle/>
        <a:p>
          <a:endParaRPr lang="ru-RU"/>
        </a:p>
      </dgm:t>
    </dgm:pt>
    <dgm:pt modelId="{E0B7B8F9-5101-4B87-A6F3-DDC93A85F650}" type="sibTrans" cxnId="{E82149A1-3EAC-4BA8-9C3C-C36005F32121}">
      <dgm:prSet/>
      <dgm:spPr/>
      <dgm:t>
        <a:bodyPr/>
        <a:lstStyle/>
        <a:p>
          <a:endParaRPr lang="ru-RU"/>
        </a:p>
      </dgm:t>
    </dgm:pt>
    <dgm:pt modelId="{18224E88-53F1-4B31-91EF-16DA87A94A20}">
      <dgm:prSet custT="1"/>
      <dgm:spPr/>
      <dgm:t>
        <a:bodyPr/>
        <a:lstStyle/>
        <a:p>
          <a:r>
            <a:rPr lang="ru-RU" sz="6000" dirty="0" smtClean="0"/>
            <a:t>NH</a:t>
          </a:r>
          <a:r>
            <a:rPr lang="ru-RU" sz="6000" baseline="-25000" dirty="0" smtClean="0"/>
            <a:t>4</a:t>
          </a:r>
          <a:r>
            <a:rPr lang="ru-RU" sz="6000" dirty="0" smtClean="0"/>
            <a:t>Cl=NH</a:t>
          </a:r>
          <a:r>
            <a:rPr lang="ru-RU" sz="6000" baseline="-25000" dirty="0" smtClean="0"/>
            <a:t>3</a:t>
          </a:r>
          <a:r>
            <a:rPr lang="ru-RU" sz="6000" dirty="0" smtClean="0"/>
            <a:t>+HCl</a:t>
          </a:r>
          <a:endParaRPr lang="ru-RU" sz="6000" dirty="0"/>
        </a:p>
      </dgm:t>
    </dgm:pt>
    <dgm:pt modelId="{E7596AAF-EA57-4719-8F76-91648A34630B}" type="parTrans" cxnId="{DD97B471-EE80-4D8D-9988-3168F2BE0915}">
      <dgm:prSet/>
      <dgm:spPr/>
      <dgm:t>
        <a:bodyPr/>
        <a:lstStyle/>
        <a:p>
          <a:endParaRPr lang="ru-RU"/>
        </a:p>
      </dgm:t>
    </dgm:pt>
    <dgm:pt modelId="{4005B641-0001-41A4-BBD6-5D5832B1E567}" type="sibTrans" cxnId="{DD97B471-EE80-4D8D-9988-3168F2BE0915}">
      <dgm:prSet/>
      <dgm:spPr/>
      <dgm:t>
        <a:bodyPr/>
        <a:lstStyle/>
        <a:p>
          <a:endParaRPr lang="ru-RU"/>
        </a:p>
      </dgm:t>
    </dgm:pt>
    <dgm:pt modelId="{48EB7EDC-A464-4873-8E69-F448C84A59D9}">
      <dgm:prSet phldrT="[Текст]" custT="1"/>
      <dgm:spPr/>
      <dgm:t>
        <a:bodyPr/>
        <a:lstStyle/>
        <a:p>
          <a:endParaRPr lang="ru-RU" sz="6000" dirty="0"/>
        </a:p>
      </dgm:t>
    </dgm:pt>
    <dgm:pt modelId="{6A1208D7-2924-4C65-8CB4-6FAEF9AB9414}" type="parTrans" cxnId="{4A1B764F-44D6-4A02-935C-842509DFCDC6}">
      <dgm:prSet/>
      <dgm:spPr/>
      <dgm:t>
        <a:bodyPr/>
        <a:lstStyle/>
        <a:p>
          <a:endParaRPr lang="ru-RU"/>
        </a:p>
      </dgm:t>
    </dgm:pt>
    <dgm:pt modelId="{8B132788-7D54-4E10-8E6B-ACBC32E39273}" type="sibTrans" cxnId="{4A1B764F-44D6-4A02-935C-842509DFCDC6}">
      <dgm:prSet/>
      <dgm:spPr/>
      <dgm:t>
        <a:bodyPr/>
        <a:lstStyle/>
        <a:p>
          <a:endParaRPr lang="ru-RU"/>
        </a:p>
      </dgm:t>
    </dgm:pt>
    <dgm:pt modelId="{EF864A96-B18F-4720-A1EC-159A7FF5EBB7}" type="pres">
      <dgm:prSet presAssocID="{B197A028-CD51-46BA-B925-E4A3A88F08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DE81E6-67F3-4450-AE59-3A6CAFA987BB}" type="pres">
      <dgm:prSet presAssocID="{7A61EC44-2CBF-416E-BB5C-821EFF68EEB6}" presName="parentText" presStyleLbl="node1" presStyleIdx="0" presStyleCnt="1" custLinFactNeighborX="-749" custLinFactNeighborY="-11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C6AB1-387D-46B1-8DE5-EE9CBDF99DCB}" type="pres">
      <dgm:prSet presAssocID="{7A61EC44-2CBF-416E-BB5C-821EFF68EEB6}" presName="childText" presStyleLbl="revTx" presStyleIdx="0" presStyleCnt="1" custScaleY="102640" custLinFactNeighborX="-1624" custLinFactNeighborY="-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8A170D-90F5-4935-91F4-919C0FCFCE08}" type="presOf" srcId="{2C66548A-2759-4D49-B1B9-A6845225B570}" destId="{A8FC6AB1-387D-46B1-8DE5-EE9CBDF99DCB}" srcOrd="0" destOrd="0" presId="urn:microsoft.com/office/officeart/2005/8/layout/vList2"/>
    <dgm:cxn modelId="{4A1B764F-44D6-4A02-935C-842509DFCDC6}" srcId="{7A61EC44-2CBF-416E-BB5C-821EFF68EEB6}" destId="{48EB7EDC-A464-4873-8E69-F448C84A59D9}" srcOrd="1" destOrd="0" parTransId="{6A1208D7-2924-4C65-8CB4-6FAEF9AB9414}" sibTransId="{8B132788-7D54-4E10-8E6B-ACBC32E39273}"/>
    <dgm:cxn modelId="{BC2D3740-02A3-4D2B-9251-3686401E7ABA}" type="presOf" srcId="{7A61EC44-2CBF-416E-BB5C-821EFF68EEB6}" destId="{37DE81E6-67F3-4450-AE59-3A6CAFA987BB}" srcOrd="0" destOrd="0" presId="urn:microsoft.com/office/officeart/2005/8/layout/vList2"/>
    <dgm:cxn modelId="{7AB74E09-BE3B-4AC1-A880-A92D86EE7A4C}" srcId="{B197A028-CD51-46BA-B925-E4A3A88F0899}" destId="{7A61EC44-2CBF-416E-BB5C-821EFF68EEB6}" srcOrd="0" destOrd="0" parTransId="{7A2D94B4-AF70-437E-ACE1-31D857C631E7}" sibTransId="{EF37D320-1346-4A45-B8C8-7DF9DA50CE64}"/>
    <dgm:cxn modelId="{670E63D5-0535-4917-AC0D-60772C1A889A}" type="presOf" srcId="{48EB7EDC-A464-4873-8E69-F448C84A59D9}" destId="{A8FC6AB1-387D-46B1-8DE5-EE9CBDF99DCB}" srcOrd="0" destOrd="1" presId="urn:microsoft.com/office/officeart/2005/8/layout/vList2"/>
    <dgm:cxn modelId="{F03B5E97-4A0A-494B-A6CF-676D726EC475}" type="presOf" srcId="{18224E88-53F1-4B31-91EF-16DA87A94A20}" destId="{A8FC6AB1-387D-46B1-8DE5-EE9CBDF99DCB}" srcOrd="0" destOrd="2" presId="urn:microsoft.com/office/officeart/2005/8/layout/vList2"/>
    <dgm:cxn modelId="{E82149A1-3EAC-4BA8-9C3C-C36005F32121}" srcId="{7A61EC44-2CBF-416E-BB5C-821EFF68EEB6}" destId="{2C66548A-2759-4D49-B1B9-A6845225B570}" srcOrd="0" destOrd="0" parTransId="{BFC1365A-AFD6-4D77-996E-3F981B098A29}" sibTransId="{E0B7B8F9-5101-4B87-A6F3-DDC93A85F650}"/>
    <dgm:cxn modelId="{7CA6B32D-D467-425A-8345-C53B4F8D0A6D}" type="presOf" srcId="{B197A028-CD51-46BA-B925-E4A3A88F0899}" destId="{EF864A96-B18F-4720-A1EC-159A7FF5EBB7}" srcOrd="0" destOrd="0" presId="urn:microsoft.com/office/officeart/2005/8/layout/vList2"/>
    <dgm:cxn modelId="{DD97B471-EE80-4D8D-9988-3168F2BE0915}" srcId="{7A61EC44-2CBF-416E-BB5C-821EFF68EEB6}" destId="{18224E88-53F1-4B31-91EF-16DA87A94A20}" srcOrd="2" destOrd="0" parTransId="{E7596AAF-EA57-4719-8F76-91648A34630B}" sibTransId="{4005B641-0001-41A4-BBD6-5D5832B1E567}"/>
    <dgm:cxn modelId="{39A27927-F84B-4B68-AD35-3C1CC95341E0}" type="presParOf" srcId="{EF864A96-B18F-4720-A1EC-159A7FF5EBB7}" destId="{37DE81E6-67F3-4450-AE59-3A6CAFA987BB}" srcOrd="0" destOrd="0" presId="urn:microsoft.com/office/officeart/2005/8/layout/vList2"/>
    <dgm:cxn modelId="{C1918A38-2E33-4A6F-9D57-C489D71EA455}" type="presParOf" srcId="{EF864A96-B18F-4720-A1EC-159A7FF5EBB7}" destId="{A8FC6AB1-387D-46B1-8DE5-EE9CBDF99D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7A028-CD51-46BA-B925-E4A3A88F08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1EC44-2CBF-416E-BB5C-821EFF68EEB6}">
      <dgm:prSet phldrT="[Текст]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2700000" scaled="1"/>
          <a:tileRect/>
        </a:gra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Замещения</a:t>
          </a:r>
          <a:endParaRPr lang="ru-RU" dirty="0">
            <a:solidFill>
              <a:schemeClr val="tx1"/>
            </a:solidFill>
          </a:endParaRPr>
        </a:p>
      </dgm:t>
    </dgm:pt>
    <dgm:pt modelId="{7A2D94B4-AF70-437E-ACE1-31D857C631E7}" type="parTrans" cxnId="{7AB74E09-BE3B-4AC1-A880-A92D86EE7A4C}">
      <dgm:prSet/>
      <dgm:spPr/>
      <dgm:t>
        <a:bodyPr/>
        <a:lstStyle/>
        <a:p>
          <a:endParaRPr lang="ru-RU"/>
        </a:p>
      </dgm:t>
    </dgm:pt>
    <dgm:pt modelId="{EF37D320-1346-4A45-B8C8-7DF9DA50CE64}" type="sibTrans" cxnId="{7AB74E09-BE3B-4AC1-A880-A92D86EE7A4C}">
      <dgm:prSet/>
      <dgm:spPr/>
      <dgm:t>
        <a:bodyPr/>
        <a:lstStyle/>
        <a:p>
          <a:endParaRPr lang="ru-RU"/>
        </a:p>
      </dgm:t>
    </dgm:pt>
    <dgm:pt modelId="{2C66548A-2759-4D49-B1B9-A6845225B570}">
      <dgm:prSet phldrT="[Текст]" custT="1"/>
      <dgm:spPr/>
      <dgm:t>
        <a:bodyPr/>
        <a:lstStyle/>
        <a:p>
          <a:r>
            <a:rPr lang="en-US" sz="5400" dirty="0" smtClean="0"/>
            <a:t>CuSO</a:t>
          </a:r>
          <a:r>
            <a:rPr lang="en-US" sz="5400" baseline="-25000" dirty="0" smtClean="0"/>
            <a:t>4</a:t>
          </a:r>
          <a:r>
            <a:rPr lang="en-US" sz="5400" dirty="0" smtClean="0"/>
            <a:t>+Fe=FeSO</a:t>
          </a:r>
          <a:r>
            <a:rPr lang="en-US" sz="5400" baseline="-25000" dirty="0" smtClean="0"/>
            <a:t>4</a:t>
          </a:r>
          <a:r>
            <a:rPr lang="en-US" sz="5400" dirty="0" smtClean="0"/>
            <a:t>+Cu</a:t>
          </a:r>
          <a:endParaRPr lang="ru-RU" sz="5400" dirty="0"/>
        </a:p>
      </dgm:t>
    </dgm:pt>
    <dgm:pt modelId="{BFC1365A-AFD6-4D77-996E-3F981B098A29}" type="parTrans" cxnId="{E82149A1-3EAC-4BA8-9C3C-C36005F32121}">
      <dgm:prSet/>
      <dgm:spPr/>
      <dgm:t>
        <a:bodyPr/>
        <a:lstStyle/>
        <a:p>
          <a:endParaRPr lang="ru-RU"/>
        </a:p>
      </dgm:t>
    </dgm:pt>
    <dgm:pt modelId="{E0B7B8F9-5101-4B87-A6F3-DDC93A85F650}" type="sibTrans" cxnId="{E82149A1-3EAC-4BA8-9C3C-C36005F32121}">
      <dgm:prSet/>
      <dgm:spPr/>
      <dgm:t>
        <a:bodyPr/>
        <a:lstStyle/>
        <a:p>
          <a:endParaRPr lang="ru-RU"/>
        </a:p>
      </dgm:t>
    </dgm:pt>
    <dgm:pt modelId="{18224E88-53F1-4B31-91EF-16DA87A94A20}">
      <dgm:prSet custT="1"/>
      <dgm:spPr/>
      <dgm:t>
        <a:bodyPr/>
        <a:lstStyle/>
        <a:p>
          <a:endParaRPr lang="ru-RU" sz="6000" dirty="0"/>
        </a:p>
      </dgm:t>
    </dgm:pt>
    <dgm:pt modelId="{E7596AAF-EA57-4719-8F76-91648A34630B}" type="parTrans" cxnId="{DD97B471-EE80-4D8D-9988-3168F2BE0915}">
      <dgm:prSet/>
      <dgm:spPr/>
      <dgm:t>
        <a:bodyPr/>
        <a:lstStyle/>
        <a:p>
          <a:endParaRPr lang="ru-RU"/>
        </a:p>
      </dgm:t>
    </dgm:pt>
    <dgm:pt modelId="{4005B641-0001-41A4-BBD6-5D5832B1E567}" type="sibTrans" cxnId="{DD97B471-EE80-4D8D-9988-3168F2BE0915}">
      <dgm:prSet/>
      <dgm:spPr/>
      <dgm:t>
        <a:bodyPr/>
        <a:lstStyle/>
        <a:p>
          <a:endParaRPr lang="ru-RU"/>
        </a:p>
      </dgm:t>
    </dgm:pt>
    <dgm:pt modelId="{A3B4689B-390C-4517-82BD-D7F453858BE5}">
      <dgm:prSet custT="1"/>
      <dgm:spPr/>
      <dgm:t>
        <a:bodyPr/>
        <a:lstStyle/>
        <a:p>
          <a:r>
            <a:rPr lang="en-US" sz="5400" dirty="0" smtClean="0"/>
            <a:t>2KBr+Cl</a:t>
          </a:r>
          <a:r>
            <a:rPr lang="en-US" sz="5400" baseline="-25000" dirty="0" smtClean="0"/>
            <a:t>2</a:t>
          </a:r>
          <a:r>
            <a:rPr lang="en-US" sz="5400" dirty="0" smtClean="0"/>
            <a:t>=2KCl+Br</a:t>
          </a:r>
          <a:r>
            <a:rPr lang="en-US" sz="5400" baseline="-25000" dirty="0" smtClean="0"/>
            <a:t>2</a:t>
          </a:r>
          <a:endParaRPr lang="ru-RU" sz="5400" dirty="0"/>
        </a:p>
      </dgm:t>
    </dgm:pt>
    <dgm:pt modelId="{B96C55D6-DAE0-424D-9258-899BCA5CC117}" type="parTrans" cxnId="{71F7AB0E-8B83-40EE-85BF-C871D57C5AA6}">
      <dgm:prSet/>
      <dgm:spPr/>
      <dgm:t>
        <a:bodyPr/>
        <a:lstStyle/>
        <a:p>
          <a:endParaRPr lang="ru-RU"/>
        </a:p>
      </dgm:t>
    </dgm:pt>
    <dgm:pt modelId="{4ADC55F8-6A70-465C-A904-FC98AD8BBACA}" type="sibTrans" cxnId="{71F7AB0E-8B83-40EE-85BF-C871D57C5AA6}">
      <dgm:prSet/>
      <dgm:spPr/>
      <dgm:t>
        <a:bodyPr/>
        <a:lstStyle/>
        <a:p>
          <a:endParaRPr lang="ru-RU"/>
        </a:p>
      </dgm:t>
    </dgm:pt>
    <dgm:pt modelId="{F08E4A91-39D2-4297-A7ED-BFEBA3A2481E}">
      <dgm:prSet phldrT="[Текст]" custT="1"/>
      <dgm:spPr/>
      <dgm:t>
        <a:bodyPr/>
        <a:lstStyle/>
        <a:p>
          <a:endParaRPr lang="ru-RU" sz="5400" dirty="0"/>
        </a:p>
      </dgm:t>
    </dgm:pt>
    <dgm:pt modelId="{D9BE072B-7C98-4D48-B36F-9C22B0E5F5B7}" type="parTrans" cxnId="{B6AAC931-F728-4156-8AFB-FCDE03D8513B}">
      <dgm:prSet/>
      <dgm:spPr/>
    </dgm:pt>
    <dgm:pt modelId="{E3D95155-0D4F-4587-93FB-1D874ACCD68B}" type="sibTrans" cxnId="{B6AAC931-F728-4156-8AFB-FCDE03D8513B}">
      <dgm:prSet/>
      <dgm:spPr/>
    </dgm:pt>
    <dgm:pt modelId="{EF864A96-B18F-4720-A1EC-159A7FF5EBB7}" type="pres">
      <dgm:prSet presAssocID="{B197A028-CD51-46BA-B925-E4A3A88F08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DE81E6-67F3-4450-AE59-3A6CAFA987BB}" type="pres">
      <dgm:prSet presAssocID="{7A61EC44-2CBF-416E-BB5C-821EFF68EEB6}" presName="parentText" presStyleLbl="node1" presStyleIdx="0" presStyleCnt="1" custLinFactNeighborX="-749" custLinFactNeighborY="-11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C6AB1-387D-46B1-8DE5-EE9CBDF99DCB}" type="pres">
      <dgm:prSet presAssocID="{7A61EC44-2CBF-416E-BB5C-821EFF68EEB6}" presName="childText" presStyleLbl="revTx" presStyleIdx="0" presStyleCnt="1" custScaleY="104117" custLinFactNeighborX="-1624" custLinFactNeighborY="-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E85E0-3FEB-41AD-8F8B-2444E2A036CC}" type="presOf" srcId="{F08E4A91-39D2-4297-A7ED-BFEBA3A2481E}" destId="{A8FC6AB1-387D-46B1-8DE5-EE9CBDF99DCB}" srcOrd="0" destOrd="1" presId="urn:microsoft.com/office/officeart/2005/8/layout/vList2"/>
    <dgm:cxn modelId="{D69E70C2-C149-4C82-B9A1-12782FE57B47}" type="presOf" srcId="{B197A028-CD51-46BA-B925-E4A3A88F0899}" destId="{EF864A96-B18F-4720-A1EC-159A7FF5EBB7}" srcOrd="0" destOrd="0" presId="urn:microsoft.com/office/officeart/2005/8/layout/vList2"/>
    <dgm:cxn modelId="{81C99948-565C-48B3-A31A-BA33A22D08A8}" type="presOf" srcId="{2C66548A-2759-4D49-B1B9-A6845225B570}" destId="{A8FC6AB1-387D-46B1-8DE5-EE9CBDF99DCB}" srcOrd="0" destOrd="0" presId="urn:microsoft.com/office/officeart/2005/8/layout/vList2"/>
    <dgm:cxn modelId="{71F7AB0E-8B83-40EE-85BF-C871D57C5AA6}" srcId="{7A61EC44-2CBF-416E-BB5C-821EFF68EEB6}" destId="{A3B4689B-390C-4517-82BD-D7F453858BE5}" srcOrd="2" destOrd="0" parTransId="{B96C55D6-DAE0-424D-9258-899BCA5CC117}" sibTransId="{4ADC55F8-6A70-465C-A904-FC98AD8BBACA}"/>
    <dgm:cxn modelId="{1B608345-9A13-47AD-85DC-56743D888A8E}" type="presOf" srcId="{7A61EC44-2CBF-416E-BB5C-821EFF68EEB6}" destId="{37DE81E6-67F3-4450-AE59-3A6CAFA987BB}" srcOrd="0" destOrd="0" presId="urn:microsoft.com/office/officeart/2005/8/layout/vList2"/>
    <dgm:cxn modelId="{7AB74E09-BE3B-4AC1-A880-A92D86EE7A4C}" srcId="{B197A028-CD51-46BA-B925-E4A3A88F0899}" destId="{7A61EC44-2CBF-416E-BB5C-821EFF68EEB6}" srcOrd="0" destOrd="0" parTransId="{7A2D94B4-AF70-437E-ACE1-31D857C631E7}" sibTransId="{EF37D320-1346-4A45-B8C8-7DF9DA50CE64}"/>
    <dgm:cxn modelId="{F608EDC7-367B-4A41-B5A3-B14A2AA3C2CD}" type="presOf" srcId="{18224E88-53F1-4B31-91EF-16DA87A94A20}" destId="{A8FC6AB1-387D-46B1-8DE5-EE9CBDF99DCB}" srcOrd="0" destOrd="3" presId="urn:microsoft.com/office/officeart/2005/8/layout/vList2"/>
    <dgm:cxn modelId="{B6AAC931-F728-4156-8AFB-FCDE03D8513B}" srcId="{7A61EC44-2CBF-416E-BB5C-821EFF68EEB6}" destId="{F08E4A91-39D2-4297-A7ED-BFEBA3A2481E}" srcOrd="1" destOrd="0" parTransId="{D9BE072B-7C98-4D48-B36F-9C22B0E5F5B7}" sibTransId="{E3D95155-0D4F-4587-93FB-1D874ACCD68B}"/>
    <dgm:cxn modelId="{E82149A1-3EAC-4BA8-9C3C-C36005F32121}" srcId="{7A61EC44-2CBF-416E-BB5C-821EFF68EEB6}" destId="{2C66548A-2759-4D49-B1B9-A6845225B570}" srcOrd="0" destOrd="0" parTransId="{BFC1365A-AFD6-4D77-996E-3F981B098A29}" sibTransId="{E0B7B8F9-5101-4B87-A6F3-DDC93A85F650}"/>
    <dgm:cxn modelId="{DD97B471-EE80-4D8D-9988-3168F2BE0915}" srcId="{7A61EC44-2CBF-416E-BB5C-821EFF68EEB6}" destId="{18224E88-53F1-4B31-91EF-16DA87A94A20}" srcOrd="3" destOrd="0" parTransId="{E7596AAF-EA57-4719-8F76-91648A34630B}" sibTransId="{4005B641-0001-41A4-BBD6-5D5832B1E567}"/>
    <dgm:cxn modelId="{64FC9499-42E8-4B52-994D-4FA3FD6182DF}" type="presOf" srcId="{A3B4689B-390C-4517-82BD-D7F453858BE5}" destId="{A8FC6AB1-387D-46B1-8DE5-EE9CBDF99DCB}" srcOrd="0" destOrd="2" presId="urn:microsoft.com/office/officeart/2005/8/layout/vList2"/>
    <dgm:cxn modelId="{A59AABB4-B9D3-40C6-A7A0-987874EE9FEA}" type="presParOf" srcId="{EF864A96-B18F-4720-A1EC-159A7FF5EBB7}" destId="{37DE81E6-67F3-4450-AE59-3A6CAFA987BB}" srcOrd="0" destOrd="0" presId="urn:microsoft.com/office/officeart/2005/8/layout/vList2"/>
    <dgm:cxn modelId="{9D07284D-823B-42F6-949A-4199E73D096D}" type="presParOf" srcId="{EF864A96-B18F-4720-A1EC-159A7FF5EBB7}" destId="{A8FC6AB1-387D-46B1-8DE5-EE9CBDF99D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7A028-CD51-46BA-B925-E4A3A88F08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1EC44-2CBF-416E-BB5C-821EFF68EEB6}">
      <dgm:prSet phldrT="[Текст]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Обмена</a:t>
          </a:r>
          <a:endParaRPr lang="ru-RU" dirty="0">
            <a:solidFill>
              <a:schemeClr val="tx1"/>
            </a:solidFill>
          </a:endParaRPr>
        </a:p>
      </dgm:t>
    </dgm:pt>
    <dgm:pt modelId="{7A2D94B4-AF70-437E-ACE1-31D857C631E7}" type="parTrans" cxnId="{7AB74E09-BE3B-4AC1-A880-A92D86EE7A4C}">
      <dgm:prSet/>
      <dgm:spPr/>
      <dgm:t>
        <a:bodyPr/>
        <a:lstStyle/>
        <a:p>
          <a:endParaRPr lang="ru-RU"/>
        </a:p>
      </dgm:t>
    </dgm:pt>
    <dgm:pt modelId="{EF37D320-1346-4A45-B8C8-7DF9DA50CE64}" type="sibTrans" cxnId="{7AB74E09-BE3B-4AC1-A880-A92D86EE7A4C}">
      <dgm:prSet/>
      <dgm:spPr/>
      <dgm:t>
        <a:bodyPr/>
        <a:lstStyle/>
        <a:p>
          <a:endParaRPr lang="ru-RU"/>
        </a:p>
      </dgm:t>
    </dgm:pt>
    <dgm:pt modelId="{2C66548A-2759-4D49-B1B9-A6845225B570}">
      <dgm:prSet phldrT="[Текст]" custT="1"/>
      <dgm:spPr/>
      <dgm:t>
        <a:bodyPr/>
        <a:lstStyle/>
        <a:p>
          <a:r>
            <a:rPr lang="en-US" sz="4800" dirty="0" smtClean="0"/>
            <a:t>AgNO</a:t>
          </a:r>
          <a:r>
            <a:rPr lang="en-US" sz="4800" baseline="-25000" dirty="0" smtClean="0"/>
            <a:t>3</a:t>
          </a:r>
          <a:r>
            <a:rPr lang="en-US" sz="4800" dirty="0" smtClean="0"/>
            <a:t>+KBr=</a:t>
          </a:r>
          <a:r>
            <a:rPr lang="en-US" sz="4800" dirty="0" err="1" smtClean="0"/>
            <a:t>AgBr</a:t>
          </a:r>
          <a:r>
            <a:rPr lang="en-US" sz="4800" dirty="0" smtClean="0"/>
            <a:t> + KNO</a:t>
          </a:r>
          <a:r>
            <a:rPr lang="en-US" sz="4800" baseline="-25000" dirty="0" smtClean="0"/>
            <a:t>3</a:t>
          </a:r>
          <a:endParaRPr lang="ru-RU" sz="4800" dirty="0"/>
        </a:p>
      </dgm:t>
    </dgm:pt>
    <dgm:pt modelId="{BFC1365A-AFD6-4D77-996E-3F981B098A29}" type="parTrans" cxnId="{E82149A1-3EAC-4BA8-9C3C-C36005F32121}">
      <dgm:prSet/>
      <dgm:spPr/>
      <dgm:t>
        <a:bodyPr/>
        <a:lstStyle/>
        <a:p>
          <a:endParaRPr lang="ru-RU"/>
        </a:p>
      </dgm:t>
    </dgm:pt>
    <dgm:pt modelId="{E0B7B8F9-5101-4B87-A6F3-DDC93A85F650}" type="sibTrans" cxnId="{E82149A1-3EAC-4BA8-9C3C-C36005F32121}">
      <dgm:prSet/>
      <dgm:spPr/>
      <dgm:t>
        <a:bodyPr/>
        <a:lstStyle/>
        <a:p>
          <a:endParaRPr lang="ru-RU"/>
        </a:p>
      </dgm:t>
    </dgm:pt>
    <dgm:pt modelId="{4ECA2277-8A99-4C49-9BF3-C832B37A6DC3}">
      <dgm:prSet phldrT="[Текст]" custT="1"/>
      <dgm:spPr/>
      <dgm:t>
        <a:bodyPr/>
        <a:lstStyle/>
        <a:p>
          <a:r>
            <a:rPr lang="en-US" sz="5400" dirty="0" err="1" smtClean="0"/>
            <a:t>NaOH+HCl</a:t>
          </a:r>
          <a:r>
            <a:rPr lang="en-US" sz="5400" dirty="0" smtClean="0"/>
            <a:t>=NaCl+H</a:t>
          </a:r>
          <a:r>
            <a:rPr lang="en-US" sz="5400" baseline="-25000" dirty="0" smtClean="0"/>
            <a:t>2</a:t>
          </a:r>
          <a:r>
            <a:rPr lang="en-US" sz="5400" dirty="0" smtClean="0"/>
            <a:t>O</a:t>
          </a:r>
          <a:endParaRPr lang="ru-RU" sz="4800" dirty="0"/>
        </a:p>
      </dgm:t>
    </dgm:pt>
    <dgm:pt modelId="{3CC7A7C0-E0F1-427F-B6E3-23DB6D332981}" type="parTrans" cxnId="{07E44598-113D-432A-AC69-98FB2B9928AD}">
      <dgm:prSet/>
      <dgm:spPr/>
      <dgm:t>
        <a:bodyPr/>
        <a:lstStyle/>
        <a:p>
          <a:endParaRPr lang="ru-RU"/>
        </a:p>
      </dgm:t>
    </dgm:pt>
    <dgm:pt modelId="{DBA41B38-21A2-46A2-A2C6-D146AE071818}" type="sibTrans" cxnId="{07E44598-113D-432A-AC69-98FB2B9928AD}">
      <dgm:prSet/>
      <dgm:spPr/>
      <dgm:t>
        <a:bodyPr/>
        <a:lstStyle/>
        <a:p>
          <a:endParaRPr lang="ru-RU"/>
        </a:p>
      </dgm:t>
    </dgm:pt>
    <dgm:pt modelId="{046BCF61-D3FF-43B2-8588-ECA34CC145ED}">
      <dgm:prSet phldrT="[Текст]" custT="1"/>
      <dgm:spPr/>
      <dgm:t>
        <a:bodyPr/>
        <a:lstStyle/>
        <a:p>
          <a:endParaRPr lang="ru-RU" sz="4800" dirty="0"/>
        </a:p>
      </dgm:t>
    </dgm:pt>
    <dgm:pt modelId="{FEA45C5B-91EF-402D-95F4-E2C73AC84A87}" type="parTrans" cxnId="{BB361830-78C1-49B7-9235-741A5EA7DDD6}">
      <dgm:prSet/>
      <dgm:spPr/>
    </dgm:pt>
    <dgm:pt modelId="{755827E7-B943-4411-A359-0B6F0EA2B714}" type="sibTrans" cxnId="{BB361830-78C1-49B7-9235-741A5EA7DDD6}">
      <dgm:prSet/>
      <dgm:spPr/>
    </dgm:pt>
    <dgm:pt modelId="{EF864A96-B18F-4720-A1EC-159A7FF5EBB7}" type="pres">
      <dgm:prSet presAssocID="{B197A028-CD51-46BA-B925-E4A3A88F08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DE81E6-67F3-4450-AE59-3A6CAFA987BB}" type="pres">
      <dgm:prSet presAssocID="{7A61EC44-2CBF-416E-BB5C-821EFF68EEB6}" presName="parentText" presStyleLbl="node1" presStyleIdx="0" presStyleCnt="1" custLinFactNeighborX="-749" custLinFactNeighborY="-11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C6AB1-387D-46B1-8DE5-EE9CBDF99DCB}" type="pres">
      <dgm:prSet presAssocID="{7A61EC44-2CBF-416E-BB5C-821EFF68EEB6}" presName="childText" presStyleLbl="revTx" presStyleIdx="0" presStyleCnt="1" custScaleY="104117" custLinFactNeighborX="-1624" custLinFactNeighborY="-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77AC7-5391-4666-8632-CD567D6B9DCB}" type="presOf" srcId="{4ECA2277-8A99-4C49-9BF3-C832B37A6DC3}" destId="{A8FC6AB1-387D-46B1-8DE5-EE9CBDF99DCB}" srcOrd="0" destOrd="2" presId="urn:microsoft.com/office/officeart/2005/8/layout/vList2"/>
    <dgm:cxn modelId="{07E44598-113D-432A-AC69-98FB2B9928AD}" srcId="{7A61EC44-2CBF-416E-BB5C-821EFF68EEB6}" destId="{4ECA2277-8A99-4C49-9BF3-C832B37A6DC3}" srcOrd="2" destOrd="0" parTransId="{3CC7A7C0-E0F1-427F-B6E3-23DB6D332981}" sibTransId="{DBA41B38-21A2-46A2-A2C6-D146AE071818}"/>
    <dgm:cxn modelId="{C906785E-6880-4465-AA5F-9014C2855A83}" type="presOf" srcId="{B197A028-CD51-46BA-B925-E4A3A88F0899}" destId="{EF864A96-B18F-4720-A1EC-159A7FF5EBB7}" srcOrd="0" destOrd="0" presId="urn:microsoft.com/office/officeart/2005/8/layout/vList2"/>
    <dgm:cxn modelId="{7AB74E09-BE3B-4AC1-A880-A92D86EE7A4C}" srcId="{B197A028-CD51-46BA-B925-E4A3A88F0899}" destId="{7A61EC44-2CBF-416E-BB5C-821EFF68EEB6}" srcOrd="0" destOrd="0" parTransId="{7A2D94B4-AF70-437E-ACE1-31D857C631E7}" sibTransId="{EF37D320-1346-4A45-B8C8-7DF9DA50CE64}"/>
    <dgm:cxn modelId="{1528658C-7702-4413-8528-A4F2C6063510}" type="presOf" srcId="{2C66548A-2759-4D49-B1B9-A6845225B570}" destId="{A8FC6AB1-387D-46B1-8DE5-EE9CBDF99DCB}" srcOrd="0" destOrd="0" presId="urn:microsoft.com/office/officeart/2005/8/layout/vList2"/>
    <dgm:cxn modelId="{AD942EC9-C1CB-4920-B555-A5778EE8C944}" type="presOf" srcId="{046BCF61-D3FF-43B2-8588-ECA34CC145ED}" destId="{A8FC6AB1-387D-46B1-8DE5-EE9CBDF99DCB}" srcOrd="0" destOrd="1" presId="urn:microsoft.com/office/officeart/2005/8/layout/vList2"/>
    <dgm:cxn modelId="{AE28B8CB-40E1-4C61-B34E-F7EF8CDAC362}" type="presOf" srcId="{7A61EC44-2CBF-416E-BB5C-821EFF68EEB6}" destId="{37DE81E6-67F3-4450-AE59-3A6CAFA987BB}" srcOrd="0" destOrd="0" presId="urn:microsoft.com/office/officeart/2005/8/layout/vList2"/>
    <dgm:cxn modelId="{E82149A1-3EAC-4BA8-9C3C-C36005F32121}" srcId="{7A61EC44-2CBF-416E-BB5C-821EFF68EEB6}" destId="{2C66548A-2759-4D49-B1B9-A6845225B570}" srcOrd="0" destOrd="0" parTransId="{BFC1365A-AFD6-4D77-996E-3F981B098A29}" sibTransId="{E0B7B8F9-5101-4B87-A6F3-DDC93A85F650}"/>
    <dgm:cxn modelId="{BB361830-78C1-49B7-9235-741A5EA7DDD6}" srcId="{7A61EC44-2CBF-416E-BB5C-821EFF68EEB6}" destId="{046BCF61-D3FF-43B2-8588-ECA34CC145ED}" srcOrd="1" destOrd="0" parTransId="{FEA45C5B-91EF-402D-95F4-E2C73AC84A87}" sibTransId="{755827E7-B943-4411-A359-0B6F0EA2B714}"/>
    <dgm:cxn modelId="{3156294F-250F-4548-83E3-53324BBD2363}" type="presParOf" srcId="{EF864A96-B18F-4720-A1EC-159A7FF5EBB7}" destId="{37DE81E6-67F3-4450-AE59-3A6CAFA987BB}" srcOrd="0" destOrd="0" presId="urn:microsoft.com/office/officeart/2005/8/layout/vList2"/>
    <dgm:cxn modelId="{B05A30E3-23BA-44FE-8EED-A55979AD3F0B}" type="presParOf" srcId="{EF864A96-B18F-4720-A1EC-159A7FF5EBB7}" destId="{A8FC6AB1-387D-46B1-8DE5-EE9CBDF99D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0A68D-9000-4F59-AFA3-2D123B5BFA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545EB-217E-4DF1-8EEB-9185F3044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6FA11-C2FF-437C-803B-7EDE35E847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5993C-8990-40E3-AA22-F9C088E70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D1F1C-799A-4EAF-8159-3CC0BD901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6FD7F-4890-40B9-A201-749568124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3F19A-B184-4CD0-95EC-A9BA77DCF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1F833-C2D6-4E62-AAEE-1EA43B970A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21A61-76E4-43DE-967D-42C02545B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AD20E-099F-4C3E-9DE3-80642F1ACE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5027D-CE85-4B2D-9C85-C8F7C99ED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16C92-7D66-44BE-8DC8-00C11FF9A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4F3DD-54F9-4736-9BD2-88D309262B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41671-963F-40E3-B116-2A2624BB5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4D2ED-3396-420D-9AD4-5830FC63F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F3C24-F4D7-466B-B8DF-DD50B0C7B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67997-2C0B-4511-84B4-4E729B196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34E67-FCDC-4204-A4CE-0DD48C7A0B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332038"/>
            <a:ext cx="3657600" cy="384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6400" y="2332038"/>
            <a:ext cx="3657600" cy="384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96F02-C58A-4594-A39A-7D30B0324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1F50B-6A61-4FF5-A604-12EE1E2399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AB598-7485-4DCB-843A-05E2561FE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2C9D8-C7DA-49C0-865C-6A6FABE622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00EE9-BB38-471C-9CAA-279EE36711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4DA55-B578-45FB-A8F4-BDADC14FA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A59F7-8869-436C-BB17-8AA2622F6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5DF7C-B01A-4D1F-B389-8197B5097D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8"/>
            <a:ext cx="20574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38"/>
            <a:ext cx="60198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0C655-B2E8-4305-ACFB-DF927F1F15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8DC8D-D730-4940-B836-8FEF8B7B3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0E923-02EF-4291-A229-776951759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DBFF-20B1-48A7-8037-D0ECC18FC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DFED0-BD60-4522-8312-989E1FDE9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26F7B-E8C8-452F-BB29-BE08C4BB4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AB2F2-467E-44B8-8A4F-223D7A2D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47FA7-F523-463D-AA03-010C04CE1C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6539-6B64-4D42-944A-1B5F068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2573-9057-433C-A7CA-DC5CCBF9B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617AD-F027-423B-9075-BCE347872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A21D3-3FE2-4693-85F9-B8E878967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C3DF0-CC1B-4341-AE5D-C9B39A1C4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58FDF-BE48-4D23-AEE4-4447AA5DD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82DF0-232E-4F76-8BE1-9A488BE7F8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28F77-62AE-42A5-BBC7-6DF3A2FD5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A5EF3-3370-42CB-B8C0-CEAD8CA49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D903E-5FBB-49FE-BDAA-0B797BCB2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66B2C-EF4C-4FFD-97E4-F13012844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5DA98-2721-48A0-9BDB-F0DD01AE3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339D3-B3FE-415F-BE77-E8F737EF8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F02CF-3F2A-4731-BE4F-B407E6C0B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46EDE-B1F4-4767-B21A-4FEDE6349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72905-210B-49FB-9D33-5D2D08FED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1C7D2-2731-49F9-A984-77131AE21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5E0E9-7458-466E-A167-C153804EA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B069D-5A55-492F-9FF0-940F847BB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7B3B3-02BC-4D36-881F-6A5773056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2332038"/>
            <a:ext cx="3657600" cy="384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6400" y="2332038"/>
            <a:ext cx="3657600" cy="384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A44F0-076A-461D-8F4B-253A65047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CEDB5-FF2A-4AF9-8D15-547ADCEF5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BB965-CCD5-41E0-965F-CF99EB945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FDADC-1C17-4F94-BC7E-4BB790EE1F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B46E6-4097-4F1D-8BE9-0991F7EE6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9AC4C-82AF-42E3-8816-E462D3D3D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BA3F0-E45E-475F-A3CE-9B49601FB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C58D9-1C68-4F17-877F-22DF4B6BB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8"/>
            <a:ext cx="20574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38"/>
            <a:ext cx="60198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33AD7-A10D-42FE-BB7D-956A4D365E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A1C44-DD44-465A-8FC0-8C4161360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3120C-7959-425F-BEB2-6F24C7236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2C398-1E1C-40FD-ACC6-7350DE85D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FEA72-5008-4125-99E2-A8263CD91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21FE3-D902-4977-B512-F5482109A2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8379F-D076-4AFC-88B1-7D0E00FE5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A3098-E5DF-4526-B247-42C3D4FA9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41DC5-9D16-4CE2-AEA9-7EBF292062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910F9-C96E-4EAD-A9BE-588ADFE45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97448-2A0A-4C50-8299-EAE44422F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A0BF0-A96F-4182-A257-72584AFE0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2E22B-5986-4E88-A0A2-E84B23EEB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C85BE-22F5-45D3-AB78-B1C3B7F22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11E3A-250A-43B4-8145-9782A0D54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1406F-64FD-4DC5-A95E-6A0042E62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E4CA7-5935-44A0-906B-D19E0813E7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C1364-1BA0-4C72-BC31-5EFF34B036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AFA9B-0558-4EBA-A10D-34388A00D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E1E12-FAC9-401E-8087-63B83427F9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01B2B-8E99-42BB-A5AD-C8BC7352E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C2FDD-F529-47C1-9E46-37562E0388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920AE-DDBB-43FC-9417-83D019317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5A031-ED9F-4253-B0C9-E6C183428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34CFA-5EB2-440F-91C2-FE54D9EAB7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99D09-EC02-470B-BDEB-01B45DD4A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33C84B-5D67-44B5-86B0-DD7FA63547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5E21EA-EDEC-4A4A-AF97-58F1AE3F5C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332038"/>
            <a:ext cx="7467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799A06-61BE-4E53-892A-53AD045C8F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619F41-BCB5-4CFD-971B-2CA348AF92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095FB1-497D-4EAD-9639-2D1C43F4C6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332038"/>
            <a:ext cx="74676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3BC76D-60BB-4817-8ADA-DC06B65408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646F77-B103-4ECF-AE45-995C367896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E2A455-E4A2-4B23-9AA4-D247612A8D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урок по </a:t>
            </a:r>
            <a:r>
              <a:rPr lang="ru-RU" b="1" cap="all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химии</a:t>
            </a:r>
            <a:endParaRPr lang="ru-RU" b="1" cap="all" dirty="0">
              <a:ln w="0"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492896"/>
            <a:ext cx="6400800" cy="29523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Типы химических реакций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5103674"/>
            <a:ext cx="7524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u="sng" dirty="0" smtClean="0">
                <a:latin typeface="Palatino Linotype" pitchFamily="18" charset="0"/>
              </a:rPr>
              <a:t>Автор: </a:t>
            </a:r>
            <a:r>
              <a:rPr lang="ru-RU" dirty="0" smtClean="0">
                <a:latin typeface="Palatino Linotype" pitchFamily="18" charset="0"/>
              </a:rPr>
              <a:t>учитель химии </a:t>
            </a:r>
            <a:r>
              <a:rPr lang="ru-RU" dirty="0" smtClean="0">
                <a:latin typeface="Palatino Linotype" pitchFamily="18" charset="0"/>
                <a:cs typeface="Times New Roman" pitchFamily="18" charset="0"/>
              </a:rPr>
              <a:t>муниципального </a:t>
            </a:r>
            <a:r>
              <a:rPr lang="ru-RU" dirty="0" err="1" smtClean="0">
                <a:latin typeface="Palatino Linotype" pitchFamily="18" charset="0"/>
                <a:cs typeface="Times New Roman" pitchFamily="18" charset="0"/>
              </a:rPr>
              <a:t>образовательногоучреждения</a:t>
            </a:r>
            <a:r>
              <a:rPr lang="ru-RU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«средняя общеобразовательная школа» с. Корткерос</a:t>
            </a:r>
            <a:r>
              <a:rPr lang="ru-RU" sz="900" dirty="0" smtClean="0">
                <a:latin typeface="Palatino Linotype" pitchFamily="18" charset="0"/>
              </a:rPr>
              <a:t> </a:t>
            </a:r>
            <a:endParaRPr lang="ru-RU" sz="2800" dirty="0" smtClean="0">
              <a:latin typeface="Palatino Linotype" pitchFamily="18" charset="0"/>
            </a:endParaRPr>
          </a:p>
          <a:p>
            <a:r>
              <a:rPr lang="ru-RU" b="1" u="sng" dirty="0" smtClean="0">
                <a:latin typeface="Palatino Linotype" pitchFamily="18" charset="0"/>
              </a:rPr>
              <a:t>Шавандина Елена Владимировна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Персональная карточка № 245-070-576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u="sng" dirty="0" smtClean="0"/>
              <a:t>Реакции разложения: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sz="half" idx="1"/>
          </p:nvPr>
        </p:nvSpPr>
        <p:spPr>
          <a:xfrm>
            <a:off x="395536" y="5157192"/>
            <a:ext cx="8147248" cy="1296144"/>
          </a:xfrm>
        </p:spPr>
        <p:txBody>
          <a:bodyPr/>
          <a:lstStyle/>
          <a:p>
            <a:pPr>
              <a:buNone/>
            </a:pPr>
            <a:r>
              <a:rPr lang="ru-RU" sz="6600" b="1" dirty="0" smtClean="0"/>
              <a:t>     АВ   =&gt;   А + В </a:t>
            </a:r>
            <a:endParaRPr lang="ru-RU" sz="6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sz="half" idx="2"/>
          </p:nvPr>
        </p:nvSpPr>
        <p:spPr>
          <a:xfrm>
            <a:off x="251520" y="1600201"/>
            <a:ext cx="8640960" cy="1684783"/>
          </a:xfrm>
        </p:spPr>
        <p:txBody>
          <a:bodyPr/>
          <a:lstStyle/>
          <a:p>
            <a:r>
              <a:rPr lang="ru-RU" sz="3600" dirty="0" smtClean="0">
                <a:latin typeface="Georgia" pitchFamily="18" charset="0"/>
              </a:rPr>
              <a:t>из одного сложного вещества образуются два или несколько простых или менее сложных веществ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115616" y="3789040"/>
            <a:ext cx="1080120" cy="1008112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люс 29"/>
          <p:cNvSpPr/>
          <p:nvPr/>
        </p:nvSpPr>
        <p:spPr>
          <a:xfrm>
            <a:off x="5724128" y="4077072"/>
            <a:ext cx="432048" cy="432048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 30"/>
          <p:cNvSpPr/>
          <p:nvPr/>
        </p:nvSpPr>
        <p:spPr>
          <a:xfrm>
            <a:off x="3319324" y="4149080"/>
            <a:ext cx="576064" cy="360040"/>
          </a:xfrm>
          <a:prstGeom prst="mathEqual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139952" y="3789040"/>
            <a:ext cx="1080120" cy="1008112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789040"/>
            <a:ext cx="1008112" cy="1008112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3789040"/>
            <a:ext cx="1008112" cy="1008112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u="sng" dirty="0" smtClean="0"/>
              <a:t>Реакции замещения: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sz="half" idx="1"/>
          </p:nvPr>
        </p:nvSpPr>
        <p:spPr>
          <a:xfrm>
            <a:off x="467544" y="5301208"/>
            <a:ext cx="8147248" cy="936104"/>
          </a:xfrm>
        </p:spPr>
        <p:txBody>
          <a:bodyPr/>
          <a:lstStyle/>
          <a:p>
            <a:pPr>
              <a:buNone/>
            </a:pPr>
            <a:r>
              <a:rPr lang="ru-RU" sz="6600" b="1" dirty="0" smtClean="0"/>
              <a:t>АВ   +  С =&gt; СВ +  А </a:t>
            </a:r>
            <a:endParaRPr lang="ru-RU" sz="6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8640960" cy="1684783"/>
          </a:xfrm>
        </p:spPr>
        <p:txBody>
          <a:bodyPr/>
          <a:lstStyle/>
          <a:p>
            <a:r>
              <a:rPr lang="ru-RU" sz="3600" dirty="0" smtClean="0">
                <a:latin typeface="Georgia" pitchFamily="18" charset="0"/>
              </a:rPr>
              <a:t>взаимодействуют одно простое и одно сложное вещества, получаются новое простое и новое сложное вещества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67544" y="3789040"/>
            <a:ext cx="1080120" cy="1008112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люс 29"/>
          <p:cNvSpPr/>
          <p:nvPr/>
        </p:nvSpPr>
        <p:spPr>
          <a:xfrm>
            <a:off x="2555776" y="4077072"/>
            <a:ext cx="432048" cy="432048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 30"/>
          <p:cNvSpPr/>
          <p:nvPr/>
        </p:nvSpPr>
        <p:spPr>
          <a:xfrm>
            <a:off x="4499992" y="4221088"/>
            <a:ext cx="576064" cy="360040"/>
          </a:xfrm>
          <a:prstGeom prst="mathEqual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524328" y="3789040"/>
            <a:ext cx="1080120" cy="1008112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059832" y="3717032"/>
            <a:ext cx="1296144" cy="1080120"/>
          </a:xfrm>
          <a:prstGeom prst="triangl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3789040"/>
            <a:ext cx="936104" cy="1008112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3861048"/>
            <a:ext cx="936104" cy="1008112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652120" y="3789040"/>
            <a:ext cx="1296144" cy="1080120"/>
          </a:xfrm>
          <a:prstGeom prst="triangl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6876256" y="4077072"/>
            <a:ext cx="432048" cy="432048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u="sng" dirty="0" smtClean="0"/>
              <a:t>Реакции обмена: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sz="half" idx="1"/>
          </p:nvPr>
        </p:nvSpPr>
        <p:spPr>
          <a:xfrm>
            <a:off x="251520" y="5445224"/>
            <a:ext cx="8892480" cy="936104"/>
          </a:xfrm>
        </p:spPr>
        <p:txBody>
          <a:bodyPr/>
          <a:lstStyle/>
          <a:p>
            <a:pPr>
              <a:buNone/>
            </a:pPr>
            <a:r>
              <a:rPr lang="ru-RU" sz="6600" b="1" dirty="0" smtClean="0"/>
              <a:t>АВ + СД =&gt; АД + ВС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8640960" cy="1684783"/>
          </a:xfrm>
        </p:spPr>
        <p:txBody>
          <a:bodyPr/>
          <a:lstStyle/>
          <a:p>
            <a:r>
              <a:rPr lang="ru-RU" sz="3600" dirty="0" smtClean="0">
                <a:latin typeface="Georgia" pitchFamily="18" charset="0"/>
              </a:rPr>
              <a:t>взаимодействуют два сложных вещества и обменива­ются своими составными частями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79512" y="3789040"/>
            <a:ext cx="1080120" cy="1008112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люс 29"/>
          <p:cNvSpPr/>
          <p:nvPr/>
        </p:nvSpPr>
        <p:spPr>
          <a:xfrm>
            <a:off x="1979712" y="4077072"/>
            <a:ext cx="432048" cy="432048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 30"/>
          <p:cNvSpPr/>
          <p:nvPr/>
        </p:nvSpPr>
        <p:spPr>
          <a:xfrm>
            <a:off x="4355976" y="4077072"/>
            <a:ext cx="576064" cy="360040"/>
          </a:xfrm>
          <a:prstGeom prst="mathEqual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932040" y="3717032"/>
            <a:ext cx="1080120" cy="1008112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267744" y="3645024"/>
            <a:ext cx="1296144" cy="1080120"/>
          </a:xfrm>
          <a:prstGeom prst="triangl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3789040"/>
            <a:ext cx="936104" cy="1008112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08304" y="3717032"/>
            <a:ext cx="936104" cy="1008112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847856" y="3645024"/>
            <a:ext cx="1296144" cy="1080120"/>
          </a:xfrm>
          <a:prstGeom prst="triangl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6804248" y="4005064"/>
            <a:ext cx="432048" cy="432048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3131840" y="3717032"/>
            <a:ext cx="1152128" cy="1008112"/>
          </a:xfrm>
          <a:prstGeom prst="hexagon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5652120" y="3717032"/>
            <a:ext cx="1152128" cy="1008112"/>
          </a:xfrm>
          <a:prstGeom prst="hexagon">
            <a:avLst/>
          </a:prstGeom>
          <a:solidFill>
            <a:srgbClr val="7030A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химических реакций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357299"/>
          <a:ext cx="8929719" cy="521497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76573"/>
                <a:gridCol w="2976573"/>
                <a:gridCol w="2976573"/>
              </a:tblGrid>
              <a:tr h="13357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Тип реакции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Графическая</a:t>
                      </a:r>
                      <a:r>
                        <a:rPr lang="ru-RU" sz="2000" baseline="0" dirty="0" smtClean="0"/>
                        <a:t> схема и словесное объяснение типа реакции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примеры</a:t>
                      </a:r>
                      <a:endParaRPr lang="ru-RU" sz="2000" dirty="0"/>
                    </a:p>
                  </a:txBody>
                  <a:tcPr/>
                </a:tc>
              </a:tr>
              <a:tr h="9698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1. соединение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98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2. разложение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 smtClean="0"/>
                        <a:t>Cu(OH)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=CuO+H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O</a:t>
                      </a:r>
                      <a:endParaRPr lang="ru-RU" sz="1800" dirty="0" smtClean="0"/>
                    </a:p>
                    <a:p>
                      <a:pPr lvl="0"/>
                      <a:r>
                        <a:rPr lang="ru-RU" sz="1800" dirty="0" smtClean="0"/>
                        <a:t>NH</a:t>
                      </a:r>
                      <a:r>
                        <a:rPr lang="ru-RU" sz="1800" baseline="-25000" dirty="0" smtClean="0"/>
                        <a:t>4</a:t>
                      </a:r>
                      <a:r>
                        <a:rPr lang="ru-RU" sz="1800" dirty="0" smtClean="0"/>
                        <a:t>Cl=NH</a:t>
                      </a:r>
                      <a:r>
                        <a:rPr lang="ru-RU" sz="1800" baseline="-25000" dirty="0" smtClean="0"/>
                        <a:t>3</a:t>
                      </a:r>
                      <a:r>
                        <a:rPr lang="ru-RU" sz="1800" dirty="0" smtClean="0"/>
                        <a:t>+HCl</a:t>
                      </a:r>
                      <a:endParaRPr lang="ru-RU" dirty="0" smtClean="0"/>
                    </a:p>
                  </a:txBody>
                  <a:tcPr/>
                </a:tc>
              </a:tr>
              <a:tr h="969800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 smtClean="0"/>
                        <a:t>CuSO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+Fe=FeSO</a:t>
                      </a:r>
                      <a:r>
                        <a:rPr lang="en-US" sz="1800" baseline="-25000" dirty="0" smtClean="0"/>
                        <a:t>4</a:t>
                      </a:r>
                      <a:r>
                        <a:rPr lang="en-US" sz="1800" dirty="0" smtClean="0"/>
                        <a:t>+Cu</a:t>
                      </a:r>
                      <a:endParaRPr lang="ru-RU" sz="1800" dirty="0" smtClean="0"/>
                    </a:p>
                    <a:p>
                      <a:pPr lvl="0"/>
                      <a:r>
                        <a:rPr lang="en-US" sz="1800" dirty="0" smtClean="0"/>
                        <a:t>2KBr+Cl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=2KCl+Br</a:t>
                      </a:r>
                      <a:r>
                        <a:rPr lang="en-US" sz="1800" baseline="-25000" dirty="0" smtClean="0"/>
                        <a:t>2</a:t>
                      </a:r>
                      <a:endParaRPr lang="ru-RU" sz="1800" dirty="0" smtClean="0"/>
                    </a:p>
                  </a:txBody>
                  <a:tcPr/>
                </a:tc>
              </a:tr>
              <a:tr h="9698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4. обмен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 smtClean="0"/>
                        <a:t>AgNO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+KBr=</a:t>
                      </a:r>
                      <a:r>
                        <a:rPr lang="en-US" sz="1800" dirty="0" err="1" smtClean="0"/>
                        <a:t>AgBr</a:t>
                      </a:r>
                      <a:r>
                        <a:rPr lang="en-US" sz="1800" dirty="0" smtClean="0"/>
                        <a:t> + KNO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ru-RU" sz="1800" dirty="0" smtClean="0"/>
                        <a:t> </a:t>
                      </a:r>
                    </a:p>
                    <a:p>
                      <a:pPr lvl="0"/>
                      <a:r>
                        <a:rPr lang="en-US" sz="2000" dirty="0" err="1" smtClean="0"/>
                        <a:t>NaOH+HCl</a:t>
                      </a:r>
                      <a:r>
                        <a:rPr lang="en-US" sz="2000" dirty="0" smtClean="0"/>
                        <a:t>=NaCl+H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O</a:t>
                      </a:r>
                      <a:endParaRPr lang="ru-RU" sz="2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 cstate="print"/>
          <a:srcRect l="22554" t="54682" r="8128" b="30602"/>
          <a:stretch>
            <a:fillRect/>
          </a:stretch>
        </p:blipFill>
        <p:spPr bwMode="auto">
          <a:xfrm>
            <a:off x="3491880" y="4941168"/>
            <a:ext cx="2111900" cy="3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26628" t="52341" r="19098" b="31940"/>
          <a:stretch>
            <a:fillRect/>
          </a:stretch>
        </p:blipFill>
        <p:spPr bwMode="auto">
          <a:xfrm>
            <a:off x="3786182" y="3071810"/>
            <a:ext cx="1451941" cy="33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16632"/>
            <a:ext cx="8712968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Задание: заполнить пустые ячейки таблицы 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302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Ответы  к самостоятельной работе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12776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Вариант 1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1340768"/>
            <a:ext cx="2125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Вариант 2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420888"/>
            <a:ext cx="22906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Соединения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Разложения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Обмена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Замещения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Разложения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2276872"/>
            <a:ext cx="22906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Соединения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Разложения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Обмена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Замещения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Соединения</a:t>
            </a:r>
          </a:p>
          <a:p>
            <a:pPr marL="342900" indent="-342900"/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4581128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Критерии выставления оценки:</a:t>
            </a:r>
          </a:p>
          <a:p>
            <a:endParaRPr lang="ru-RU" dirty="0" smtClean="0"/>
          </a:p>
          <a:p>
            <a:r>
              <a:rPr lang="ru-RU" dirty="0" smtClean="0"/>
              <a:t>Отметка  «5» – 5 правильных ответов</a:t>
            </a:r>
          </a:p>
          <a:p>
            <a:r>
              <a:rPr lang="ru-RU" dirty="0" smtClean="0"/>
              <a:t>Отметка  «4» – 4 правильных ответа</a:t>
            </a:r>
          </a:p>
          <a:p>
            <a:r>
              <a:rPr lang="ru-RU" dirty="0" smtClean="0"/>
              <a:t>Отметка  «3» – 3 правильных ответа</a:t>
            </a:r>
          </a:p>
          <a:p>
            <a:r>
              <a:rPr lang="ru-RU" dirty="0" smtClean="0"/>
              <a:t>Отметка  «2» – 2 и меньше правильных ответа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параграф 21. Типы химических реакций. Выучить таблицу 9. стр. 69. Ответить на вопрос 3 после параграфа 21. </a:t>
            </a:r>
          </a:p>
          <a:p>
            <a:r>
              <a:rPr lang="ru-RU" dirty="0" smtClean="0"/>
              <a:t>Составьте, по желанию, синквейн либо кластер на тему типы химических реакций.  </a:t>
            </a:r>
          </a:p>
          <a:p>
            <a:pPr algn="l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147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Шавандина Е.В.</a:t>
            </a:r>
            <a:endParaRPr lang="ru-RU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357" t="25843" r="11579" b="3782"/>
          <a:stretch>
            <a:fillRect/>
          </a:stretch>
        </p:blipFill>
        <p:spPr bwMode="auto">
          <a:xfrm>
            <a:off x="2411760" y="119746"/>
            <a:ext cx="6408711" cy="6477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347864" cy="908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Кластер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«Химические реакции»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2304256" cy="2376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Задание: </a:t>
            </a:r>
            <a:r>
              <a:rPr lang="ru-RU" b="1" dirty="0" smtClean="0"/>
              <a:t>заполните пустые овалы соответствующей информацией. Раскройте каждый признак.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347864" cy="908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Кластер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«Химические реакции»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33357" t="25843" r="11579" b="3782"/>
          <a:stretch>
            <a:fillRect/>
          </a:stretch>
        </p:blipFill>
        <p:spPr bwMode="auto">
          <a:xfrm>
            <a:off x="2267744" y="119746"/>
            <a:ext cx="6552727" cy="6477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347864" cy="908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Кластер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«Химические реакции»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2304256" cy="2376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Задание: </a:t>
            </a:r>
            <a:r>
              <a:rPr lang="ru-RU" b="1" dirty="0" smtClean="0"/>
              <a:t>заполните пустые овалы соответствующей информацией. Раскройте каждый признак.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1124744"/>
            <a:ext cx="11929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В.М. Ломоносов</a:t>
            </a:r>
            <a:endParaRPr lang="ru-RU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620688"/>
            <a:ext cx="10967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А. Л. Лавуазье</a:t>
            </a:r>
            <a:endParaRPr lang="ru-RU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916832"/>
            <a:ext cx="10615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/>
              <a:t>Превращения</a:t>
            </a:r>
          </a:p>
          <a:p>
            <a:pPr algn="ctr"/>
            <a:r>
              <a:rPr lang="ru-RU" sz="1050" dirty="0" smtClean="0"/>
              <a:t> веществ</a:t>
            </a:r>
            <a:endParaRPr lang="ru-RU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1628800"/>
            <a:ext cx="1273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соприкосновение</a:t>
            </a:r>
            <a:endParaRPr lang="ru-RU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908720"/>
            <a:ext cx="9060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/>
              <a:t>нагревание</a:t>
            </a:r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7164288" y="2852936"/>
            <a:ext cx="9220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Изменение </a:t>
            </a:r>
          </a:p>
          <a:p>
            <a:r>
              <a:rPr lang="ru-RU" sz="1050" dirty="0" smtClean="0"/>
              <a:t>окраски</a:t>
            </a:r>
            <a:endParaRPr lang="ru-RU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20" y="5085184"/>
            <a:ext cx="12025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Выделение газа</a:t>
            </a:r>
            <a:endParaRPr lang="ru-RU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6165304"/>
            <a:ext cx="14654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образование осадка</a:t>
            </a:r>
            <a:endParaRPr lang="ru-RU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5229200"/>
            <a:ext cx="97654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Выделение  </a:t>
            </a:r>
          </a:p>
          <a:p>
            <a:r>
              <a:rPr lang="ru-RU" sz="1050" dirty="0" smtClean="0"/>
              <a:t>поглощение</a:t>
            </a:r>
          </a:p>
          <a:p>
            <a:r>
              <a:rPr lang="ru-RU" sz="1050" dirty="0" smtClean="0"/>
              <a:t>теплоты</a:t>
            </a:r>
            <a:endParaRPr lang="ru-RU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3995936" y="5157192"/>
            <a:ext cx="10631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По тепловому</a:t>
            </a:r>
          </a:p>
          <a:p>
            <a:r>
              <a:rPr lang="ru-RU" sz="1050" dirty="0" smtClean="0"/>
              <a:t> эффекту</a:t>
            </a:r>
            <a:endParaRPr lang="ru-RU" sz="1050" dirty="0"/>
          </a:p>
        </p:txBody>
      </p:sp>
      <p:sp>
        <p:nvSpPr>
          <p:cNvPr id="18" name="Овал 17"/>
          <p:cNvSpPr/>
          <p:nvPr/>
        </p:nvSpPr>
        <p:spPr>
          <a:xfrm>
            <a:off x="2267744" y="5085184"/>
            <a:ext cx="136815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?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5949280"/>
            <a:ext cx="12474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Излучение света</a:t>
            </a:r>
            <a:endParaRPr lang="ru-RU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7452320" y="3501008"/>
            <a:ext cx="1343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Появление запаха</a:t>
            </a:r>
            <a:endParaRPr lang="ru-RU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5076056" y="4293096"/>
            <a:ext cx="12859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Звуковой эффект</a:t>
            </a:r>
            <a:endParaRPr lang="ru-RU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5868144" y="260648"/>
            <a:ext cx="10102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измельчение</a:t>
            </a:r>
            <a:endParaRPr lang="ru-RU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7164288" y="404664"/>
            <a:ext cx="1205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перемешивание</a:t>
            </a:r>
            <a:endParaRPr lang="ru-RU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7452320" y="980728"/>
            <a:ext cx="11592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действие тока, </a:t>
            </a:r>
          </a:p>
          <a:p>
            <a:pPr algn="ctr"/>
            <a:r>
              <a:rPr lang="ru-RU" sz="1050" dirty="0" smtClean="0"/>
              <a:t>света</a:t>
            </a:r>
            <a:endParaRPr lang="ru-RU" sz="1050" dirty="0"/>
          </a:p>
        </p:txBody>
      </p:sp>
      <p:sp>
        <p:nvSpPr>
          <p:cNvPr id="27" name="TextBox 26"/>
          <p:cNvSpPr txBox="1"/>
          <p:nvPr/>
        </p:nvSpPr>
        <p:spPr>
          <a:xfrm>
            <a:off x="7524328" y="1700808"/>
            <a:ext cx="9589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катализатор</a:t>
            </a:r>
            <a:endParaRPr lang="ru-RU" sz="105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16832"/>
            <a:ext cx="8568952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2H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 + O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 = 2H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O</a:t>
            </a:r>
            <a:br>
              <a:rPr lang="ru-RU" sz="4000" dirty="0" smtClean="0"/>
            </a:br>
            <a:endParaRPr lang="ru-RU" sz="4000" dirty="0" smtClean="0"/>
          </a:p>
          <a:p>
            <a:pPr algn="ctr"/>
            <a:r>
              <a:rPr lang="en-US" sz="4000" dirty="0" smtClean="0"/>
              <a:t>2HgO </a:t>
            </a:r>
            <a:r>
              <a:rPr lang="ru-RU" sz="4000" dirty="0" smtClean="0"/>
              <a:t>= </a:t>
            </a:r>
            <a:r>
              <a:rPr lang="en-US" sz="4000" dirty="0" smtClean="0"/>
              <a:t>2Hg + O</a:t>
            </a:r>
            <a:r>
              <a:rPr lang="en-US" sz="4000" baseline="-25000" dirty="0" smtClean="0"/>
              <a:t>2</a:t>
            </a:r>
            <a:endParaRPr lang="ru-RU" sz="4000" baseline="-25000" dirty="0" smtClean="0"/>
          </a:p>
          <a:p>
            <a:pPr algn="ctr"/>
            <a:endParaRPr lang="ru-RU" sz="4000" dirty="0" smtClean="0"/>
          </a:p>
          <a:p>
            <a:pPr algn="ctr"/>
            <a:r>
              <a:rPr lang="pt-BR" sz="4000" dirty="0" smtClean="0"/>
              <a:t>Fe</a:t>
            </a:r>
            <a:r>
              <a:rPr lang="pt-BR" sz="4000" baseline="-25000" dirty="0" smtClean="0"/>
              <a:t>2</a:t>
            </a:r>
            <a:r>
              <a:rPr lang="pt-BR" sz="4000" dirty="0" smtClean="0"/>
              <a:t>O</a:t>
            </a:r>
            <a:r>
              <a:rPr lang="pt-BR" sz="4000" baseline="-25000" dirty="0" smtClean="0"/>
              <a:t>3</a:t>
            </a:r>
            <a:r>
              <a:rPr lang="pt-BR" sz="4000" dirty="0" smtClean="0"/>
              <a:t> + 3H</a:t>
            </a:r>
            <a:r>
              <a:rPr lang="pt-BR" sz="4000" baseline="-25000" dirty="0" smtClean="0"/>
              <a:t>2</a:t>
            </a:r>
            <a:r>
              <a:rPr lang="pt-BR" sz="4000" dirty="0" smtClean="0"/>
              <a:t> = 2Fe + 3H</a:t>
            </a:r>
            <a:r>
              <a:rPr lang="pt-BR" sz="4000" baseline="-25000" dirty="0" smtClean="0"/>
              <a:t>2</a:t>
            </a:r>
            <a:r>
              <a:rPr lang="pt-BR" sz="4000" dirty="0" smtClean="0"/>
              <a:t>O</a:t>
            </a:r>
            <a:endParaRPr lang="ru-RU" sz="4000" dirty="0" smtClean="0"/>
          </a:p>
          <a:p>
            <a:pPr algn="ctr"/>
            <a:endParaRPr lang="pt-BR" sz="4000" dirty="0" smtClean="0"/>
          </a:p>
          <a:p>
            <a:pPr algn="ctr"/>
            <a:r>
              <a:rPr lang="pt-BR" sz="4000" dirty="0" smtClean="0"/>
              <a:t>2NaOH + H</a:t>
            </a:r>
            <a:r>
              <a:rPr lang="pt-BR" sz="4000" baseline="-25000" dirty="0" smtClean="0"/>
              <a:t>3</a:t>
            </a:r>
            <a:r>
              <a:rPr lang="pt-BR" sz="4000" dirty="0" smtClean="0"/>
              <a:t>PO</a:t>
            </a:r>
            <a:r>
              <a:rPr lang="pt-BR" sz="4000" baseline="-25000" dirty="0" smtClean="0"/>
              <a:t>4</a:t>
            </a:r>
            <a:r>
              <a:rPr lang="pt-BR" sz="4000" dirty="0" smtClean="0"/>
              <a:t> = Na</a:t>
            </a:r>
            <a:r>
              <a:rPr lang="pt-BR" sz="4000" baseline="-25000" dirty="0" smtClean="0"/>
              <a:t>2</a:t>
            </a:r>
            <a:r>
              <a:rPr lang="pt-BR" sz="4000" dirty="0" smtClean="0"/>
              <a:t>HPO</a:t>
            </a:r>
            <a:r>
              <a:rPr lang="pt-BR" sz="4000" baseline="-25000" dirty="0" smtClean="0"/>
              <a:t>4</a:t>
            </a:r>
            <a:r>
              <a:rPr lang="pt-BR" sz="4000" dirty="0" smtClean="0"/>
              <a:t> + 2H</a:t>
            </a:r>
            <a:r>
              <a:rPr lang="pt-BR" sz="4000" baseline="-25000" dirty="0" smtClean="0"/>
              <a:t>2</a:t>
            </a:r>
            <a:r>
              <a:rPr lang="pt-BR" sz="4000" dirty="0" smtClean="0"/>
              <a:t>O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Задание: выявите признаки сходства и различия между данными реакциями.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87624" y="2924944"/>
            <a:ext cx="7956376" cy="1470025"/>
          </a:xfrm>
        </p:spPr>
        <p:txBody>
          <a:bodyPr/>
          <a:lstStyle/>
          <a:p>
            <a:r>
              <a:rPr lang="ru-RU" sz="7200" b="1" dirty="0" smtClean="0">
                <a:latin typeface="Georgia" pitchFamily="18" charset="0"/>
              </a:rPr>
              <a:t>ТИПЫ ХИМИЧЕСКИХ РЕАКЦИЙ</a:t>
            </a:r>
            <a:endParaRPr lang="ru-RU" sz="7200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348880"/>
            <a:ext cx="7164288" cy="1752600"/>
          </a:xfrm>
        </p:spPr>
        <p:txBody>
          <a:bodyPr/>
          <a:lstStyle/>
          <a:p>
            <a:pPr algn="l"/>
            <a:r>
              <a:rPr lang="ru-RU" sz="4400" dirty="0" smtClean="0"/>
              <a:t>изучить классификацию химических реакций по количеству и составу исходных веществ и продуктов реакции</a:t>
            </a: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ТИПЫ ХИМИЧЕСКИХ РЕАКЦИЙ</a:t>
            </a:r>
            <a:endParaRPr lang="en-US" sz="4000" dirty="0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764135" y="1268190"/>
            <a:ext cx="5715000" cy="1162050"/>
            <a:chOff x="2251" y="1245"/>
            <a:chExt cx="3600" cy="732"/>
          </a:xfrm>
        </p:grpSpPr>
        <p:sp>
          <p:nvSpPr>
            <p:cNvPr id="278542" name="AutoShape 14"/>
            <p:cNvSpPr>
              <a:spLocks noChangeArrowheads="1"/>
            </p:cNvSpPr>
            <p:nvPr/>
          </p:nvSpPr>
          <p:spPr bwMode="gray">
            <a:xfrm rot="16200000">
              <a:off x="3685" y="-189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6FC5E3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8536" name="Text Box 8"/>
            <p:cNvSpPr txBox="1">
              <a:spLocks noChangeArrowheads="1"/>
            </p:cNvSpPr>
            <p:nvPr/>
          </p:nvSpPr>
          <p:spPr bwMode="gray">
            <a:xfrm>
              <a:off x="2750" y="1381"/>
              <a:ext cx="2585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ru-RU" sz="4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СОЕДИНЕНИЯ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82998" y="2852366"/>
            <a:ext cx="5715000" cy="1162050"/>
            <a:chOff x="2205" y="2097"/>
            <a:chExt cx="3600" cy="732"/>
          </a:xfrm>
        </p:grpSpPr>
        <p:sp>
          <p:nvSpPr>
            <p:cNvPr id="278543" name="AutoShape 15"/>
            <p:cNvSpPr>
              <a:spLocks noChangeArrowheads="1"/>
            </p:cNvSpPr>
            <p:nvPr/>
          </p:nvSpPr>
          <p:spPr bwMode="gray">
            <a:xfrm rot="16200000">
              <a:off x="3639" y="663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88CE58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8545" name="Text Box 17"/>
            <p:cNvSpPr txBox="1">
              <a:spLocks noChangeArrowheads="1"/>
            </p:cNvSpPr>
            <p:nvPr/>
          </p:nvSpPr>
          <p:spPr bwMode="gray">
            <a:xfrm>
              <a:off x="2867" y="2220"/>
              <a:ext cx="2381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4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РАЗЛОЖЕНИЯ</a:t>
              </a:r>
              <a:endPara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29000" y="4149080"/>
            <a:ext cx="5715000" cy="2103438"/>
            <a:chOff x="2160" y="2916"/>
            <a:chExt cx="3600" cy="1325"/>
          </a:xfrm>
        </p:grpSpPr>
        <p:sp>
          <p:nvSpPr>
            <p:cNvPr id="278544" name="AutoShape 16"/>
            <p:cNvSpPr>
              <a:spLocks noChangeArrowheads="1"/>
            </p:cNvSpPr>
            <p:nvPr/>
          </p:nvSpPr>
          <p:spPr bwMode="gray">
            <a:xfrm rot="16200000">
              <a:off x="3594" y="1482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8546" name="Text Box 18"/>
            <p:cNvSpPr txBox="1">
              <a:spLocks noChangeArrowheads="1"/>
            </p:cNvSpPr>
            <p:nvPr/>
          </p:nvSpPr>
          <p:spPr bwMode="gray">
            <a:xfrm>
              <a:off x="2925" y="3914"/>
              <a:ext cx="154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Add Your Text</a:t>
              </a:r>
            </a:p>
          </p:txBody>
        </p:sp>
      </p:grpSp>
      <p:sp>
        <p:nvSpPr>
          <p:cNvPr id="17" name="AutoShape 14"/>
          <p:cNvSpPr>
            <a:spLocks noChangeArrowheads="1"/>
          </p:cNvSpPr>
          <p:nvPr/>
        </p:nvSpPr>
        <p:spPr bwMode="gray">
          <a:xfrm rot="16200000">
            <a:off x="4328195" y="3096741"/>
            <a:ext cx="1162050" cy="5715000"/>
          </a:xfrm>
          <a:prstGeom prst="upArrow">
            <a:avLst>
              <a:gd name="adj1" fmla="val 63898"/>
              <a:gd name="adj2" fmla="val 85770"/>
            </a:avLst>
          </a:prstGeom>
          <a:gradFill rotWithShape="1">
            <a:gsLst>
              <a:gs pos="0">
                <a:srgbClr val="7030A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55023" dir="2099521" sy="50000" kx="2453608" algn="bl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4716016" y="4365104"/>
            <a:ext cx="353654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ЗАМЕЩЕНИЯ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3779912" y="5589240"/>
            <a:ext cx="240161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ОБМЕНА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ТИПЫ ХИМИЧЕСКИХ РЕАКЦИЙ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u="sng" dirty="0" smtClean="0"/>
              <a:t>Реакции соединения: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sz="half" idx="1"/>
          </p:nvPr>
        </p:nvSpPr>
        <p:spPr>
          <a:xfrm>
            <a:off x="395536" y="5157192"/>
            <a:ext cx="8147248" cy="1296144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/>
              <a:t>А  +  В   =&gt; АВ</a:t>
            </a:r>
            <a:endParaRPr lang="ru-RU" sz="6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7" name="Содержимое 26"/>
          <p:cNvSpPr>
            <a:spLocks noGrp="1"/>
          </p:cNvSpPr>
          <p:nvPr>
            <p:ph sz="half" idx="2"/>
          </p:nvPr>
        </p:nvSpPr>
        <p:spPr>
          <a:xfrm>
            <a:off x="251520" y="1600201"/>
            <a:ext cx="8640960" cy="1684783"/>
          </a:xfrm>
        </p:spPr>
        <p:txBody>
          <a:bodyPr/>
          <a:lstStyle/>
          <a:p>
            <a:r>
              <a:rPr lang="ru-RU" sz="3600" dirty="0" smtClean="0">
                <a:latin typeface="Georgia" pitchFamily="18" charset="0"/>
              </a:rPr>
              <a:t>из двух или нескольких веществ получается одно, более сложное вещество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43608" y="3717032"/>
            <a:ext cx="1080120" cy="1008112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люс 29"/>
          <p:cNvSpPr/>
          <p:nvPr/>
        </p:nvSpPr>
        <p:spPr>
          <a:xfrm>
            <a:off x="2411760" y="3933056"/>
            <a:ext cx="432048" cy="432048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 30"/>
          <p:cNvSpPr/>
          <p:nvPr/>
        </p:nvSpPr>
        <p:spPr>
          <a:xfrm>
            <a:off x="4427984" y="4077072"/>
            <a:ext cx="576064" cy="360040"/>
          </a:xfrm>
          <a:prstGeom prst="mathEqual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292080" y="3717032"/>
            <a:ext cx="1080120" cy="1008112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131840" y="3645024"/>
            <a:ext cx="1008112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156176" y="3645024"/>
            <a:ext cx="1008112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imple">
  <a:themeElements>
    <a:clrScheme name="1_simple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imple">
  <a:themeElements>
    <a:clrScheme name="2_simple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2_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5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054</Template>
  <TotalTime>433</TotalTime>
  <Words>369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1_colormaster</vt:lpstr>
      <vt:lpstr>2_colormaster</vt:lpstr>
      <vt:lpstr>1_simple</vt:lpstr>
      <vt:lpstr>3_colormaster</vt:lpstr>
      <vt:lpstr>4_colormaster</vt:lpstr>
      <vt:lpstr>2_simple</vt:lpstr>
      <vt:lpstr>5_colormaster</vt:lpstr>
      <vt:lpstr>6_colormaster</vt:lpstr>
      <vt:lpstr>урок по химии</vt:lpstr>
      <vt:lpstr>Слайд 2</vt:lpstr>
      <vt:lpstr>Слайд 3</vt:lpstr>
      <vt:lpstr>Слайд 4</vt:lpstr>
      <vt:lpstr>ТИПЫ ХИМИЧЕСКИХ РЕАКЦИЙ</vt:lpstr>
      <vt:lpstr>Цель урока</vt:lpstr>
      <vt:lpstr>ТИПЫ ХИМИЧЕСКИХ РЕАКЦИЙ</vt:lpstr>
      <vt:lpstr>ТИПЫ ХИМИЧЕСКИХ РЕАКЦИЙ</vt:lpstr>
      <vt:lpstr>Реакции соединения:</vt:lpstr>
      <vt:lpstr>Слайд 10</vt:lpstr>
      <vt:lpstr>Реакции разложения:</vt:lpstr>
      <vt:lpstr>Слайд 12</vt:lpstr>
      <vt:lpstr>Реакции замещения:</vt:lpstr>
      <vt:lpstr>Слайд 14</vt:lpstr>
      <vt:lpstr>Реакции обмена:</vt:lpstr>
      <vt:lpstr>Типы химических реакций</vt:lpstr>
      <vt:lpstr>Слайд 17</vt:lpstr>
      <vt:lpstr>Домашнее задание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ХИМИЧЕСКИХ РЕАКЦИЙ</dc:title>
  <dc:creator>лена</dc:creator>
  <cp:lastModifiedBy>revaz</cp:lastModifiedBy>
  <cp:revision>83</cp:revision>
  <dcterms:created xsi:type="dcterms:W3CDTF">2010-11-02T11:00:18Z</dcterms:created>
  <dcterms:modified xsi:type="dcterms:W3CDTF">2013-01-15T20:47:51Z</dcterms:modified>
</cp:coreProperties>
</file>