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301" r:id="rId3"/>
    <p:sldId id="302" r:id="rId4"/>
    <p:sldId id="303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304" r:id="rId16"/>
    <p:sldId id="296" r:id="rId17"/>
    <p:sldId id="297" r:id="rId18"/>
    <p:sldId id="298" r:id="rId19"/>
    <p:sldId id="299" r:id="rId20"/>
    <p:sldId id="300" r:id="rId21"/>
    <p:sldId id="275" r:id="rId22"/>
    <p:sldId id="257" r:id="rId23"/>
    <p:sldId id="279" r:id="rId24"/>
    <p:sldId id="277" r:id="rId25"/>
    <p:sldId id="281" r:id="rId26"/>
    <p:sldId id="259" r:id="rId27"/>
    <p:sldId id="273" r:id="rId28"/>
    <p:sldId id="284" r:id="rId29"/>
    <p:sldId id="261" r:id="rId30"/>
    <p:sldId id="262" r:id="rId31"/>
    <p:sldId id="263" r:id="rId32"/>
    <p:sldId id="283" r:id="rId33"/>
    <p:sldId id="264" r:id="rId34"/>
    <p:sldId id="265" r:id="rId35"/>
    <p:sldId id="266" r:id="rId36"/>
    <p:sldId id="267" r:id="rId37"/>
    <p:sldId id="268" r:id="rId38"/>
    <p:sldId id="282" r:id="rId39"/>
    <p:sldId id="269" r:id="rId40"/>
    <p:sldId id="270" r:id="rId41"/>
    <p:sldId id="271" r:id="rId42"/>
    <p:sldId id="274" r:id="rId43"/>
    <p:sldId id="272" r:id="rId44"/>
    <p:sldId id="285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95" autoAdjust="0"/>
  </p:normalViewPr>
  <p:slideViewPr>
    <p:cSldViewPr>
      <p:cViewPr varScale="1">
        <p:scale>
          <a:sx n="53" d="100"/>
          <a:sy n="53" d="100"/>
        </p:scale>
        <p:origin x="-115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16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7794B5C-359A-48BE-9712-248792BF1534}" type="datetimeFigureOut">
              <a:rPr lang="ru-RU"/>
              <a:pPr>
                <a:defRPr/>
              </a:pPr>
              <a:t>15.01.2013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6C1A1F0-88A4-4BE4-A62C-CAA5E5A648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DB0AB3-A7F6-42EA-93B6-1EBF505E2FF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17CA8-0118-4080-9778-FE32308E7FDD}" type="datetimeFigureOut">
              <a:rPr lang="en-US"/>
              <a:pPr>
                <a:defRPr/>
              </a:pPr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CDD43-2286-40C1-986B-15F92E0A5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46146-E8BE-44B5-9581-576A9F0BAC54}" type="datetimeFigureOut">
              <a:rPr lang="en-US"/>
              <a:pPr>
                <a:defRPr/>
              </a:pPr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3B2C-70AA-4A46-894F-05FB10A00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1BC0C-F500-45B7-ACE9-91DB22D55023}" type="datetimeFigureOut">
              <a:rPr lang="en-US"/>
              <a:pPr>
                <a:defRPr/>
              </a:pPr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92BBF-83CF-4E9B-9202-E9C4857A6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6CB2E-6E86-48F7-AD12-4CD29682109D}" type="datetimeFigureOut">
              <a:rPr lang="en-US"/>
              <a:pPr>
                <a:defRPr/>
              </a:pPr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0E7CB-86F8-41E1-A80D-0200D5C607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025F7-610B-455B-B33C-96E98075D382}" type="datetimeFigureOut">
              <a:rPr lang="en-US"/>
              <a:pPr>
                <a:defRPr/>
              </a:pPr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5E7F4-161E-4CFD-86F9-BF66633C0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A436C-5B75-434D-956D-F89EC472797D}" type="datetimeFigureOut">
              <a:rPr lang="en-US"/>
              <a:pPr>
                <a:defRPr/>
              </a:pPr>
              <a:t>1/15/2013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E5DF3-385F-4951-A965-A9AC42B95E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D3153-3F9A-4C50-8522-BD5A02A5D064}" type="datetimeFigureOut">
              <a:rPr lang="en-US"/>
              <a:pPr>
                <a:defRPr/>
              </a:pPr>
              <a:t>1/15/2013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7C70E-993D-4080-88D7-AF2B3CD8A0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7EF0E-1BA9-41E9-A20E-B254E2594A27}" type="datetimeFigureOut">
              <a:rPr lang="en-US"/>
              <a:pPr>
                <a:defRPr/>
              </a:pPr>
              <a:t>1/15/2013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43C6C-B1F5-4E7A-924B-9E27B9DA4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142F2-7A28-46EF-A55C-269402CA7B31}" type="datetimeFigureOut">
              <a:rPr lang="en-US"/>
              <a:pPr>
                <a:defRPr/>
              </a:pPr>
              <a:t>1/15/2013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1450B-3E7F-4686-98E4-9D9BF0675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5B13C-413E-4985-9800-0BCDE4184E34}" type="datetimeFigureOut">
              <a:rPr lang="en-US"/>
              <a:pPr>
                <a:defRPr/>
              </a:pPr>
              <a:t>1/15/2013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F4626-876A-4600-985D-AC4BA85B3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CFCA2-10BB-437D-8BB4-AE9CF5234537}" type="datetimeFigureOut">
              <a:rPr lang="en-US"/>
              <a:pPr>
                <a:defRPr/>
              </a:pPr>
              <a:t>1/15/2013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B54E3-DB42-4310-8891-0251FE7B9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FB3BDF-6E16-42F7-998E-B9DC99B38A77}" type="datetimeFigureOut">
              <a:rPr lang="en-US"/>
              <a:pPr>
                <a:defRPr/>
              </a:pPr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E4BB07-43C2-425D-A2F3-EDF8ACAE62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2224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47606">
            <a:off x="7304963" y="61516"/>
            <a:ext cx="1775534" cy="18288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81200" y="304800"/>
            <a:ext cx="550227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" y="457200"/>
            <a:ext cx="44005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00600" y="457200"/>
            <a:ext cx="4148138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" y="914400"/>
            <a:ext cx="3881438" cy="51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14800" y="1143000"/>
            <a:ext cx="4876800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3400" y="762000"/>
            <a:ext cx="4038600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76800" y="762000"/>
            <a:ext cx="3810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" y="457200"/>
            <a:ext cx="456723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46625" y="2667000"/>
            <a:ext cx="4168775" cy="399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" y="685800"/>
            <a:ext cx="8534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4800" y="533400"/>
            <a:ext cx="3803650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10000" y="2057400"/>
            <a:ext cx="4953000" cy="452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4800" y="381000"/>
            <a:ext cx="489743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74925" y="3124200"/>
            <a:ext cx="634047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" y="914400"/>
            <a:ext cx="86804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228600"/>
            <a:ext cx="8153400" cy="627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3400" y="457200"/>
            <a:ext cx="8229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5" descr="1336195191_lastbel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0" y="1600200"/>
            <a:ext cx="4810125" cy="46640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7350" name="Rectangle 6"/>
          <p:cNvSpPr>
            <a:spLocks noGrp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smtClean="0">
                <a:latin typeface="Arial" charset="0"/>
              </a:rPr>
              <a:t>Сценка «Сочинение»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CIM\100C1530\100_129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7496" y="1147405"/>
            <a:ext cx="7126021" cy="53437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2" descr="C:\Documents and Settings\Admin\Рабочий стол\2224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1308389">
            <a:off x="7476855" y="64826"/>
            <a:ext cx="1600200" cy="164820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762000" y="654050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ru-RU"/>
              <a:t>Тема развернул тетрадь: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2224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239000" y="-152400"/>
            <a:ext cx="2057400" cy="211912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6" name="Picture 2" descr="F:\DCIM\100C1530\100_129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50185" y="1226912"/>
            <a:ext cx="6459875" cy="519985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1247775" y="341313"/>
            <a:ext cx="29432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/>
              <a:t>“ Что ж, начну писать.</a:t>
            </a:r>
          </a:p>
          <a:p>
            <a:pPr algn="ctr"/>
            <a:r>
              <a:rPr lang="ru-RU"/>
              <a:t>Сочинение такое –</a:t>
            </a:r>
            <a:br>
              <a:rPr lang="ru-RU"/>
            </a:br>
            <a:r>
              <a:rPr lang="ru-RU"/>
              <a:t>“Я у бабушки в гостях”.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:\DCIM\100C1530\100_129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69728" y="1585466"/>
            <a:ext cx="5107187" cy="499789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" name="Picture 2" descr="C:\Documents and Settings\Admin\Рабочий стол\2224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47606">
            <a:off x="7150102" y="61516"/>
            <a:ext cx="1775534" cy="18288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457200" y="609600"/>
            <a:ext cx="27463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ru-RU"/>
              <a:t>Напишу одной ногою,</a:t>
            </a:r>
            <a:br>
              <a:rPr lang="ru-RU"/>
            </a:br>
            <a:r>
              <a:rPr lang="ru-RU"/>
              <a:t>Для меня это пустяк!</a:t>
            </a:r>
            <a:br>
              <a:rPr lang="ru-RU"/>
            </a:br>
            <a:r>
              <a:rPr lang="ru-RU"/>
              <a:t>Отдыхай, моя тетрадка,</a:t>
            </a:r>
            <a:br>
              <a:rPr lang="ru-RU"/>
            </a:br>
            <a:r>
              <a:rPr lang="ru-RU"/>
              <a:t>От ошибок в этот раз: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DCIM\100C1530\100_130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48000" y="1600200"/>
            <a:ext cx="4586288" cy="4724400"/>
          </a:xfrm>
          <a:prstGeom prst="rect">
            <a:avLst/>
          </a:prstGeom>
          <a:noFill/>
        </p:spPr>
      </p:pic>
      <p:pic>
        <p:nvPicPr>
          <p:cNvPr id="3" name="Picture 2" descr="C:\Documents and Settings\Admin\Рабочий стол\2224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47606">
            <a:off x="7150101" y="61517"/>
            <a:ext cx="1775534" cy="18288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81000" y="533400"/>
            <a:ext cx="31162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ru-RU"/>
              <a:t>Я писать, намерен кратко,</a:t>
            </a:r>
            <a:br>
              <a:rPr lang="ru-RU"/>
            </a:br>
            <a:r>
              <a:rPr lang="ru-RU"/>
              <a:t>Избегая лишних фраз!”</a:t>
            </a:r>
          </a:p>
          <a:p>
            <a:pPr algn="ctr"/>
            <a:r>
              <a:rPr lang="ru-RU"/>
              <a:t>И красиво вывел Тема:</a:t>
            </a:r>
            <a:r>
              <a:rPr lang="ru-RU" i="1"/>
              <a:t> </a:t>
            </a:r>
            <a:br>
              <a:rPr lang="ru-RU" i="1"/>
            </a:br>
            <a:r>
              <a:rPr lang="ru-RU"/>
              <a:t> “Я пришел – ее нет дома”.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маме\2989324d42c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750" y="234950"/>
            <a:ext cx="4876800" cy="586740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334000" y="1752600"/>
            <a:ext cx="36576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/>
              <a:t>Сценка «Перемена»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Admin\Рабочий стол\2223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22950" y="927475"/>
            <a:ext cx="5756469" cy="4941974"/>
          </a:xfrm>
          <a:prstGeom prst="rect">
            <a:avLst/>
          </a:prstGeom>
          <a:noFill/>
          <a:effectLst>
            <a:softEdge rad="12700"/>
          </a:effec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762000" y="533400"/>
            <a:ext cx="297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/>
              <a:t>Перемена! Перемена!</a:t>
            </a:r>
          </a:p>
          <a:p>
            <a:r>
              <a:rPr lang="ru-RU" sz="2000"/>
              <a:t>Заливается звонок.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DCIM\100C1530\100_124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92150" y="538162"/>
            <a:ext cx="8169275" cy="6126163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762000" y="533400"/>
            <a:ext cx="365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Первым Вова непременно</a:t>
            </a:r>
          </a:p>
          <a:p>
            <a:r>
              <a:rPr lang="ru-RU"/>
              <a:t>Вылетает за порог.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DCIM\100C1530\100_125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5400000">
            <a:off x="3485753" y="1324372"/>
            <a:ext cx="5379244" cy="45720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57200" y="533400"/>
            <a:ext cx="335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Вылетает за порог –</a:t>
            </a:r>
          </a:p>
          <a:p>
            <a:r>
              <a:rPr lang="ru-RU"/>
              <a:t>Семерых сбивает с ног.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DCIM\100C1530\100_125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8995" y="804596"/>
            <a:ext cx="7712785" cy="578388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28600" y="304800"/>
            <a:ext cx="3886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Неужели это Вова,</a:t>
            </a:r>
          </a:p>
          <a:p>
            <a:r>
              <a:rPr lang="ru-RU"/>
              <a:t>Продремавший весь урок?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04800" y="762000"/>
            <a:ext cx="8382000" cy="550386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DCIM\100C1530\100_125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96649" y="841225"/>
            <a:ext cx="7782452" cy="58359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04800" y="533400"/>
            <a:ext cx="3352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Неужели это Вова.</a:t>
            </a:r>
          </a:p>
          <a:p>
            <a:r>
              <a:rPr lang="ru-RU"/>
              <a:t>Пять минут назад ни слова</a:t>
            </a:r>
          </a:p>
          <a:p>
            <a:r>
              <a:rPr lang="ru-RU"/>
              <a:t>У доски сказать не смог?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DCIM\100C1530\100_126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24977" y="918732"/>
            <a:ext cx="7432234" cy="557312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28600" y="381000"/>
            <a:ext cx="3429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Если он, то, несомненно,</a:t>
            </a:r>
          </a:p>
          <a:p>
            <a:r>
              <a:rPr lang="ru-RU"/>
              <a:t>С ним большая перемена!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DCIM\100C1530\100_126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00200" y="1524000"/>
            <a:ext cx="7186613" cy="4495800"/>
          </a:xfrm>
          <a:prstGeom prst="rect">
            <a:avLst/>
          </a:prstGeom>
          <a:noFill/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81000" y="457200"/>
            <a:ext cx="358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Не угонишься за Вовой!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DCIM\100C1530\100_126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63060" y="724797"/>
            <a:ext cx="6859725" cy="587642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81000" y="609600"/>
            <a:ext cx="3810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Он гляди, какой бедовый!</a:t>
            </a:r>
          </a:p>
          <a:p>
            <a:r>
              <a:rPr lang="ru-RU"/>
              <a:t>Он за пять минут успел</a:t>
            </a:r>
          </a:p>
          <a:p>
            <a:r>
              <a:rPr lang="ru-RU"/>
              <a:t>Переделать кучу дел: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DCIM\100C1530\100_126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95400" y="914400"/>
            <a:ext cx="7086600" cy="5410200"/>
          </a:xfrm>
          <a:prstGeom prst="rect">
            <a:avLst/>
          </a:prstGeom>
          <a:noFill/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533400" y="457200"/>
            <a:ext cx="365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Он подставил три подножки</a:t>
            </a:r>
          </a:p>
          <a:p>
            <a:r>
              <a:rPr lang="ru-RU"/>
              <a:t>Ваське, Кольке и Сережке,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DCIM\100C1530\100_127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62200" y="838200"/>
            <a:ext cx="6294438" cy="565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81000" y="3810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304800" y="457200"/>
            <a:ext cx="2636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ru-RU"/>
              <a:t>Прокатился кувырком,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DCIM\100C1530\100_127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33800" y="304800"/>
            <a:ext cx="4629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33400" y="533400"/>
            <a:ext cx="2708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ru-RU"/>
              <a:t>На перила сел верхом,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DCIM\100C1530\100_127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10000" y="304800"/>
            <a:ext cx="4668838" cy="622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457200" y="685800"/>
            <a:ext cx="2954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ru-RU"/>
              <a:t>Лихо шлепнулся с перил,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DCIM\100C1530\100_127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77951" y="996950"/>
            <a:ext cx="7436815" cy="557688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57200" y="685800"/>
            <a:ext cx="2786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ru-RU"/>
              <a:t>Подзатыльник получил,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F:\DCIM\100C1530\100_128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48000" y="1219200"/>
            <a:ext cx="5029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533400" y="838200"/>
            <a:ext cx="3040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ru-RU"/>
              <a:t>С ходу дал кому-то сдачи,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838200"/>
            <a:ext cx="8153400" cy="556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DCIM\100C1530\100_128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19400" y="0"/>
            <a:ext cx="588645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228600" y="1371600"/>
            <a:ext cx="3127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ru-RU"/>
              <a:t>Попросил списать задачи,-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Рабочий стол\2223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70175" y="1755775"/>
            <a:ext cx="5148023" cy="4419600"/>
          </a:xfrm>
          <a:prstGeom prst="rect">
            <a:avLst/>
          </a:prstGeom>
          <a:noFill/>
          <a:effectLst>
            <a:softEdge rad="12700"/>
          </a:effectLst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1176338" y="1127125"/>
            <a:ext cx="36242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449263" algn="l"/>
                <a:tab pos="4641850" algn="l"/>
              </a:tabLst>
            </a:pPr>
            <a:r>
              <a:rPr lang="ru-RU"/>
              <a:t>Словом сделал все, что мог!</a:t>
            </a:r>
          </a:p>
          <a:p>
            <a:pPr algn="ctr">
              <a:tabLst>
                <a:tab pos="449263" algn="l"/>
                <a:tab pos="4641850" algn="l"/>
              </a:tabLst>
            </a:pPr>
            <a:r>
              <a:rPr lang="ru-RU"/>
              <a:t>Ну а тут – опять звонок…..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DCIM\100C1530\100_128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5400000">
            <a:off x="2468734" y="743861"/>
            <a:ext cx="6400457" cy="5382977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381000" y="914400"/>
            <a:ext cx="3381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ru-RU"/>
              <a:t>Вова в класс плетется снова.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DCIM\100C1530\100_128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7363" y="365125"/>
            <a:ext cx="8169275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304800" y="381000"/>
            <a:ext cx="2930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tabLst>
                <a:tab pos="449263" algn="l"/>
                <a:tab pos="4641850" algn="l"/>
              </a:tabLst>
            </a:pPr>
            <a:r>
              <a:rPr lang="ru-RU"/>
              <a:t>- Ничего,- вздыхает Вова,</a:t>
            </a:r>
          </a:p>
          <a:p>
            <a:pPr algn="ctr">
              <a:tabLst>
                <a:tab pos="449263" algn="l"/>
                <a:tab pos="4641850" algn="l"/>
              </a:tabLst>
            </a:pPr>
            <a:r>
              <a:rPr lang="ru-RU"/>
              <a:t>На уроке отдохнем.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Admin\Рабочий стол\маме\sch_plak_polosa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1000" y="1905000"/>
            <a:ext cx="8458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52600" y="228600"/>
            <a:ext cx="5791200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4800" y="914400"/>
            <a:ext cx="4191000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24400" y="838200"/>
            <a:ext cx="41719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" y="838200"/>
            <a:ext cx="4343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838200"/>
            <a:ext cx="4343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" y="304800"/>
            <a:ext cx="2514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352800" y="304800"/>
            <a:ext cx="2471738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248400" y="381000"/>
            <a:ext cx="2395538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81000" y="3733800"/>
            <a:ext cx="2166938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81400" y="3733800"/>
            <a:ext cx="2090738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553200" y="3733800"/>
            <a:ext cx="2057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1000" y="182880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76600" y="228600"/>
            <a:ext cx="2743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72200" y="1828800"/>
            <a:ext cx="2795588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177</Words>
  <Application>Microsoft Office PowerPoint</Application>
  <PresentationFormat>Экран (4:3)</PresentationFormat>
  <Paragraphs>39</Paragraphs>
  <Slides>44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7" baseType="lpstr">
      <vt:lpstr>Arial</vt:lpstr>
      <vt:lpstr>Calibri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Сценка «Сочинение»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Руслан</dc:creator>
  <cp:lastModifiedBy>revaz</cp:lastModifiedBy>
  <cp:revision>31</cp:revision>
  <dcterms:modified xsi:type="dcterms:W3CDTF">2013-01-15T16:43:15Z</dcterms:modified>
</cp:coreProperties>
</file>