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32" r:id="rId2"/>
    <p:sldMasterId id="2147483736" r:id="rId3"/>
    <p:sldMasterId id="2147483760" r:id="rId4"/>
    <p:sldMasterId id="2147483764" r:id="rId5"/>
    <p:sldMasterId id="2147483772" r:id="rId6"/>
    <p:sldMasterId id="2147483774" r:id="rId7"/>
    <p:sldMasterId id="2147483776" r:id="rId8"/>
    <p:sldMasterId id="2147483806" r:id="rId9"/>
    <p:sldMasterId id="2147483808" r:id="rId10"/>
  </p:sldMasterIdLst>
  <p:notesMasterIdLst>
    <p:notesMasterId r:id="rId21"/>
  </p:notesMasterIdLst>
  <p:sldIdLst>
    <p:sldId id="268" r:id="rId11"/>
    <p:sldId id="259" r:id="rId12"/>
    <p:sldId id="269" r:id="rId13"/>
    <p:sldId id="266" r:id="rId14"/>
    <p:sldId id="276" r:id="rId15"/>
    <p:sldId id="277" r:id="rId16"/>
    <p:sldId id="278" r:id="rId17"/>
    <p:sldId id="279" r:id="rId18"/>
    <p:sldId id="260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66FF"/>
    <a:srgbClr val="270D20"/>
    <a:srgbClr val="000000"/>
    <a:srgbClr val="FF33CC"/>
    <a:srgbClr val="CC6600"/>
    <a:srgbClr val="FF00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6078" autoAdjust="0"/>
  </p:normalViewPr>
  <p:slideViewPr>
    <p:cSldViewPr>
      <p:cViewPr>
        <p:scale>
          <a:sx n="66" d="100"/>
          <a:sy n="66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B3187F-60E2-4684-BF57-467839D7F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56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56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67BC-606F-488D-8E0D-37EB965A2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ABD1-A7F1-416B-BF51-F6D5A2B3C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03AB-5D07-40FD-A852-62CC0A7A7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5795-67D9-4CEA-8606-6740F3076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EBBE-7E66-4C46-B9A0-CA2498E8E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ECBD-8C41-4959-B24C-535407D58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037C-B171-41E7-A004-0FAFEDE54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AEEB-C7F5-437C-A944-618468180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5ADBF-3FE4-4AE6-8451-3751CDB38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78B5A-B1C0-47C9-BF0D-295C32C65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69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69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28DB-2243-470D-932E-8572A0A5C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AB8EE-CB14-44DB-A8E7-8DB57079F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99E5D-FBCC-416F-BCB9-CD5B260F8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7877-B45B-417D-B189-3B10A2358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8BB29-C817-49A7-8C44-613EBF803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1664D-B8AB-4E39-A5DF-FE273668D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42A4-36CB-42E6-9CA2-A122BD9E9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7C054-3BF8-4CB0-97DB-160F3E377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CE02A-87BC-45E4-BC03-99C60328B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A3135-C3A8-40FD-AE2C-3E8C5C70A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1C84E-F917-4F70-B2F3-D37F36FEB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ADB1-66B2-4ABE-B6CC-033B83A4B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8830C-8C6B-4DFD-B4D8-506C39EAB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6F11F-C0DF-44F5-9A86-02C601A29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27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27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63FB7-78CE-4033-9974-AFE44E6A8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8413-6781-4BFE-9BC9-EE28D0ACE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F716-CBBC-4514-8A8E-7F53A4EF4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8C4E2-FBB4-4532-981F-19B0EADC1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AC238-95F1-4E50-9108-1BEC5F4B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7E0E-FFC0-4A12-8AC6-2A735FCFC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14BC-1D25-4DF1-BB3D-9377CB2CE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0FE4-C07D-4FAB-8AAA-DD10D8234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8BAD-7569-46AD-A1B7-BC79162BF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F6F93-0241-4130-8FC6-7D8A59428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2BB62-431C-4772-9305-9177D2F18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EF263-F3AA-4399-97D7-20260DDE8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3125A-6773-46D7-A7DA-5E790D29C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3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3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81FF-9812-4B9F-A7E3-E5F8525F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EAFE5-4C8F-4CED-87BC-F3A056D9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A39A9-02AA-4AD5-A2AD-91596A227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4A0D-BC80-47EE-948C-A243D0ECA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C78D-89B2-4D8D-B632-18286AFC7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CAC2-A60D-40BB-B6EC-7A27FFF8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ADF2-6197-4391-87EA-09904DF1B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5AAD-08CD-4621-A3C1-08604A806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ACC0-ED4A-43BE-91A8-CB44443AE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FEE1-D916-42FA-9D62-2B1CD8E8E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AEE6-B9E0-4AFC-9B94-C8E32889C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819C-31BD-4F19-8002-0C9FDFF0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B2A4B-CF92-4925-B2BA-99DB8D744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5654-0A26-4DED-BDD8-C237ADD31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9045-04E1-4A15-95D7-17E60D44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2F60-2185-418D-8922-4A0C60E68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FE8F8-0155-4E72-8C7D-40D64D6E7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3DDC-C51F-429D-A7C0-688E99C53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2D55-0522-4AB1-9E90-A93055F0E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C634D-3CA9-4206-BF28-3CDC5F56D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79E68-1CFE-4AC9-AC90-17A8394B5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885A-2BB7-4328-A900-BE808CEE4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A9F9-C4AA-42DD-AB50-2462B9FCE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D466F-C10C-42D1-AB77-6065E6E9F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4F554-D6E3-4234-B9FC-3287753DD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EFC1-7B77-4CF1-BB2B-BA14B9059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840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40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8774-6E49-4FAA-A774-B8E39C0A4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1DC2-8046-4B7D-9647-43B2A0DC8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10D0-8066-4C29-9BA4-D52A0C4D2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D69E-4E92-4EB9-8D45-D7431E538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29654-CC6A-45C7-A62E-D8B037A46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F578-EE6B-4C85-8D70-6EE134629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F177-116B-4BC4-8D39-DA1C81EAB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DF10-5E12-42F4-A621-5E2F3D53E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57D3-A908-4FCF-8F7B-AEC2887C1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622E4-4FD3-495D-A9C8-47A844641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A307-FC40-4FB8-B449-083C6041F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0F33-9722-4602-BE97-29EA27884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9B22-8F56-4B10-9419-E19814BA5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94CFC-EB7E-494D-B8DE-C3E6244B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653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B11B6-A2CE-47C5-B224-499FEA5D0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3080B-5353-4104-BB24-057C57987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56BB-C41D-4333-AB35-48550932D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4FEAB-89B8-4731-A331-924D584C3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F407-AD96-4FDD-9CF3-53F5D186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6D19-6AEE-4341-B5CB-1A826BEC2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C9053-E256-4A79-8713-21549D735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9E44-E4A6-48D5-94E0-F3F628D2F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FC284-4FC3-48BD-8B97-C2965DAD4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352F0-96CB-488E-B687-33418F8E2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C66E-78E5-455E-93A3-51999E42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8CE8E-FF1E-43E3-B68B-C91B8BBFE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8540750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1625" y="3963988"/>
            <a:ext cx="8540750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326E8-6300-4513-B857-558E93870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37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37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262E-A19E-4877-BB9C-531D941C6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336F-27FA-4D04-A400-9B2D8DE4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595C9-2FBB-455A-9301-E00635AB7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E1287-1C70-400E-BC6F-8515E5B25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1A74-C2AA-436D-97E2-48CEB12C3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0444-7044-4D93-82DF-FEF5A962E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C1F3-2E94-4E29-A196-FB9B742F3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5FBE7-38E6-40A0-851F-0B0C20E0A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38B4B-807E-4D59-A328-5AC59F936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944B-D443-43E5-947F-BF55AF0FF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45C5-5D20-4221-A2CA-16A0F2880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043C-1965-43AB-8778-C4C85D2BA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6087-33FD-4B6A-AE5C-846D1C917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88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88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CAEB-C6A9-405C-8B56-10A41E1D0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02EF-9950-4723-B6F3-5C546BDA0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A9AD-AEA9-4FB3-9F80-387856429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CD287-EF89-4F69-AB00-3CB989BFD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4579-3FBC-49DD-8143-6ED0624C6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133C-9F9E-45CD-B560-D0AE5E8ED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D9B87-512C-4EE7-87F3-825BD1824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1F48A-53AD-497D-A56D-22C635DF0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FDC81-9A90-4463-876A-ADB2D6A65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C9369-3F3C-464D-86E7-1D21CC7FE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07D6A-0576-4C34-9636-DD3ADC7E2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81839-CA93-42C4-A6E2-0D78E7F90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CDDB9-1E3C-4800-84C8-42BE4FEC9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79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79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A219-CE42-49D0-BD81-71E90CFFD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91DBE-6BDA-4470-A2BE-68105961E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7ECE-9C16-41D7-98E9-4C43410C7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6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6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46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46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A7CFFC3-C3B6-4672-AD18-47F62DB01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5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  <p:sldLayoutId id="214748418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058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25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058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058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26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058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58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058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58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58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58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58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58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7670A2F-4DAF-4326-8B58-A0E6DC294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58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  <p:sldLayoutId id="21474842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7B8941-989A-427F-B87F-1F54C98AD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17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17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17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17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  <p:sldLayoutId id="21474841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70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0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71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2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3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3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C7CF279F-26E2-4E70-B485-35DA7A963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3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3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3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3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DB2F2D8-0EB8-42CB-9BD0-73AD34886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8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829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29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30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6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830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30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830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30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30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30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30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7B269BC-F4F2-4B14-B2A3-80ACC6C80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9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550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5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84BBF0-8FDE-4E93-9622-4D66C3E09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1267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7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7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7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7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8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8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8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26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6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6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4166A470-EBC1-4643-81EE-4A32DBD0F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268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268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2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177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77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7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7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7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59DDB83-4EE7-4D86-9C9C-1D2D427CB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1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  <p:sldLayoutId id="21474842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669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69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69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69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69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69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12BD1A3-47CF-413A-B352-CD1ABD644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669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2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6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4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52" name="Rectangle 12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50825" y="4797425"/>
            <a:ext cx="8540750" cy="1584325"/>
          </a:xfrm>
        </p:spPr>
        <p:txBody>
          <a:bodyPr/>
          <a:lstStyle/>
          <a:p>
            <a:pPr marL="0" indent="174625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174625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0" indent="174625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William Shakespeare. The greatest English poet and dramatist.</a:t>
            </a:r>
            <a:endParaRPr lang="ru-RU" dirty="0" smtClean="0"/>
          </a:p>
        </p:txBody>
      </p:sp>
      <p:sp>
        <p:nvSpPr>
          <p:cNvPr id="394255" name="Text Box 15"/>
          <p:cNvSpPr txBox="1">
            <a:spLocks noChangeArrowheads="1"/>
          </p:cNvSpPr>
          <p:nvPr/>
        </p:nvSpPr>
        <p:spPr bwMode="auto">
          <a:xfrm>
            <a:off x="4356100" y="4221163"/>
            <a:ext cx="4392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Memorial Theatre in Stratford-on-Avon.            </a:t>
            </a:r>
            <a:endParaRPr lang="ru-RU"/>
          </a:p>
        </p:txBody>
      </p:sp>
      <p:pic>
        <p:nvPicPr>
          <p:cNvPr id="20484" name="Picture 17" descr="Без-имени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33375"/>
            <a:ext cx="325437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8" descr="Без-имени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765175"/>
            <a:ext cx="511333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4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94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Mach the name of the party with the translation.</a:t>
            </a:r>
            <a:endParaRPr lang="ru-RU" sz="2800" dirty="0" smtClean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4038600" cy="49339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1. </a:t>
            </a:r>
            <a:r>
              <a:rPr lang="ru-RU" sz="1800" b="1" dirty="0" smtClean="0"/>
              <a:t>«Комедия ошибок»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2. «</a:t>
            </a:r>
            <a:r>
              <a:rPr lang="ru-RU" sz="1800" b="1" dirty="0" err="1" smtClean="0"/>
              <a:t>Виндзорские</a:t>
            </a:r>
            <a:r>
              <a:rPr lang="ru-RU" sz="1800" b="1" dirty="0" smtClean="0"/>
              <a:t> насмешницы»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3. «Венецианский купец»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4. «Лукреция»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5. «Все хорошо, что хорошо»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6. «Мера за меру»</a:t>
            </a: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7. «Сон в летнюю ночь»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96975"/>
            <a:ext cx="4038600" cy="49339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A. “A Midsummer Night's Dream”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B. “Measure for Measure”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C. “The Rape of </a:t>
            </a:r>
            <a:r>
              <a:rPr lang="en-US" sz="1800" b="1" dirty="0" err="1" smtClean="0"/>
              <a:t>Lucrece</a:t>
            </a:r>
            <a:r>
              <a:rPr lang="en-US" sz="1800" b="1" dirty="0" smtClean="0"/>
              <a:t>”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D. “All’s well that Ends well”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E. “The Comedy of Errors”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F. “The Merry Wives of Windsor”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/>
              <a:t>G. “The Merchant of Venice”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1800" b="1" dirty="0" smtClean="0"/>
          </a:p>
        </p:txBody>
      </p:sp>
      <p:sp>
        <p:nvSpPr>
          <p:cNvPr id="464903" name="Text Box 7"/>
          <p:cNvSpPr txBox="1">
            <a:spLocks noChangeArrowheads="1"/>
          </p:cNvSpPr>
          <p:nvPr/>
        </p:nvSpPr>
        <p:spPr bwMode="auto">
          <a:xfrm>
            <a:off x="1187450" y="63087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</a:t>
            </a:r>
            <a:endParaRPr lang="ru-RU"/>
          </a:p>
        </p:txBody>
      </p:sp>
      <p:sp>
        <p:nvSpPr>
          <p:cNvPr id="464905" name="Text Box 9"/>
          <p:cNvSpPr txBox="1">
            <a:spLocks noChangeArrowheads="1"/>
          </p:cNvSpPr>
          <p:nvPr/>
        </p:nvSpPr>
        <p:spPr bwMode="auto">
          <a:xfrm>
            <a:off x="5867400" y="623728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4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4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49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4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4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4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49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64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64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49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49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49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49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49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49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49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49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649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49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49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649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649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46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/>
      <p:bldP spid="464903" grpId="0"/>
      <p:bldP spid="4649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33375"/>
            <a:ext cx="4244975" cy="5243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200" b="1" dirty="0" smtClean="0"/>
              <a:t>William Shakespeare, the greatest English poet and dramatist. He was born in April 1564 at Stratford-upon-Avon.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2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200" b="1" dirty="0" smtClean="0"/>
              <a:t>Mary Arden, the poet’s mother, was a daughter of rich man.</a:t>
            </a:r>
            <a:endParaRPr lang="ru-RU" sz="22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200" b="1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200" b="1" dirty="0" smtClean="0"/>
              <a:t>John Shakespeare, the poet’s father, was the town officers and dealer in corn and meat.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2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pic>
        <p:nvPicPr>
          <p:cNvPr id="21507" name="Picture 16" descr="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188913"/>
            <a:ext cx="280828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7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3573463"/>
            <a:ext cx="2755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698" name="Oval 18"/>
          <p:cNvSpPr>
            <a:spLocks noChangeArrowheads="1"/>
          </p:cNvSpPr>
          <p:nvPr/>
        </p:nvSpPr>
        <p:spPr bwMode="auto">
          <a:xfrm>
            <a:off x="1979613" y="53006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10" name="Picture 19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263" y="5084763"/>
            <a:ext cx="28575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9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9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9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9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9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9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30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8075" y="333375"/>
            <a:ext cx="3927475" cy="5762625"/>
          </a:xfrm>
        </p:spPr>
        <p:txBody>
          <a:bodyPr/>
          <a:lstStyle/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This is the most famous house in England and the most famous house in the world.</a:t>
            </a:r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pic>
        <p:nvPicPr>
          <p:cNvPr id="410631" name="Picture 7" descr="дом Шекспира в Стрптфлрде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549275"/>
            <a:ext cx="3622675" cy="4032250"/>
          </a:xfrm>
          <a:noFill/>
        </p:spPr>
      </p:pic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3959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 b="1">
                <a:latin typeface="Georgia" pitchFamily="18" charset="0"/>
              </a:rPr>
              <a:t>Shakespeare was born here.  </a:t>
            </a:r>
            <a:endParaRPr lang="ru-RU" sz="2000" b="1">
              <a:latin typeface="Georgia" pitchFamily="18" charset="0"/>
            </a:endParaRPr>
          </a:p>
        </p:txBody>
      </p:sp>
      <p:sp>
        <p:nvSpPr>
          <p:cNvPr id="410633" name="Text Box 9"/>
          <p:cNvSpPr txBox="1">
            <a:spLocks noChangeArrowheads="1"/>
          </p:cNvSpPr>
          <p:nvPr/>
        </p:nvSpPr>
        <p:spPr bwMode="auto">
          <a:xfrm>
            <a:off x="827088" y="5516563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The appearance of the house is the same as it looked at that time.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10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The Globe Theatre.</a:t>
            </a:r>
            <a:endParaRPr lang="ru-RU" sz="4000" smtClean="0"/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316413" cy="5184775"/>
          </a:xfrm>
        </p:spPr>
        <p:txBody>
          <a:bodyPr/>
          <a:lstStyle/>
          <a:p>
            <a:pPr marL="0" indent="174625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William Shakespeare wrote most of his plays for the Globe Theatre.</a:t>
            </a:r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those days the people of London, young and old, rich and poor, loved the Globe Theatre very much.. </a:t>
            </a:r>
            <a:endParaRPr lang="ru-RU" sz="2000" dirty="0" smtClean="0"/>
          </a:p>
        </p:txBody>
      </p:sp>
      <p:pic>
        <p:nvPicPr>
          <p:cNvPr id="381959" name="Picture 7" descr="вид Лондона с театром Глобус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268413"/>
            <a:ext cx="4248150" cy="4897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493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“Romeo and Juliet”- an optimistic tragedy,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staged in all kinds of theatres.</a:t>
            </a:r>
            <a:endParaRPr lang="ru-RU" sz="2800" dirty="0" smtClean="0"/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3789363"/>
            <a:ext cx="8229600" cy="30686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4746625" algn="l"/>
              </a:tabLst>
              <a:defRPr/>
            </a:pPr>
            <a:endParaRPr lang="en-US" sz="1800" b="1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4746625" algn="l"/>
              </a:tabLst>
              <a:defRPr/>
            </a:pPr>
            <a:endParaRPr lang="en-US" sz="1800" b="1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4746625" algn="l"/>
              </a:tabLst>
              <a:defRPr/>
            </a:pPr>
            <a:endParaRPr lang="en-US" sz="1800" b="1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4746625" algn="l"/>
              </a:tabLst>
              <a:defRPr/>
            </a:pPr>
            <a:r>
              <a:rPr lang="en-US" sz="1800" b="1" dirty="0" smtClean="0"/>
              <a:t>This wonderful love story is about two lovers Romeo and Juliet. Unfortunately, they died, but they didn’t stop loving each other. They stayed young forever!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4746625" algn="l"/>
              </a:tabLst>
              <a:defRPr/>
            </a:pPr>
            <a:endParaRPr lang="en-US" sz="1800" b="1" dirty="0" smtClean="0"/>
          </a:p>
        </p:txBody>
      </p:sp>
      <p:pic>
        <p:nvPicPr>
          <p:cNvPr id="472071" name="Picture 7" descr="kniga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08400" y="1484313"/>
            <a:ext cx="1785938" cy="2160587"/>
          </a:xfrm>
          <a:noFill/>
        </p:spPr>
      </p:pic>
      <p:pic>
        <p:nvPicPr>
          <p:cNvPr id="472072" name="Picture 8" descr="Romeo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484313"/>
            <a:ext cx="18113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2073" name="Picture 9" descr="Romeo and Djyellt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84313"/>
            <a:ext cx="16906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4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47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47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2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04813"/>
            <a:ext cx="4027488" cy="54721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“Hamlet” is a great philosophical tragedy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The character of Hamlet is one of the most difficult in world literature.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This role was played by the best actors of all times and peoples.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John Gielgud was the best in the role of Hamlet in England.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FF"/>
                </a:solidFill>
              </a:rPr>
              <a:t>Russian poet and actor Vladimir </a:t>
            </a:r>
            <a:r>
              <a:rPr lang="en-US" sz="2400" dirty="0" err="1" smtClean="0">
                <a:solidFill>
                  <a:srgbClr val="3366FF"/>
                </a:solidFill>
              </a:rPr>
              <a:t>Vysotsky</a:t>
            </a:r>
            <a:r>
              <a:rPr lang="en-US" sz="2400" dirty="0" smtClean="0">
                <a:solidFill>
                  <a:srgbClr val="3366FF"/>
                </a:solidFill>
              </a:rPr>
              <a:t> was brilliant in our country.</a:t>
            </a:r>
            <a:endParaRPr lang="ru-RU" sz="2400" dirty="0" smtClean="0">
              <a:solidFill>
                <a:srgbClr val="3366FF"/>
              </a:solidFill>
            </a:endParaRPr>
          </a:p>
        </p:txBody>
      </p:sp>
      <p:pic>
        <p:nvPicPr>
          <p:cNvPr id="483335" name="Picture 7" descr="Gamle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333375"/>
            <a:ext cx="2647950" cy="3671888"/>
          </a:xfrm>
          <a:noFill/>
        </p:spPr>
      </p:pic>
      <p:pic>
        <p:nvPicPr>
          <p:cNvPr id="483336" name="Picture 8" descr="высоцк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0" y="3141663"/>
            <a:ext cx="26527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8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8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8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3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8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49275"/>
            <a:ext cx="4038600" cy="5470525"/>
          </a:xfrm>
        </p:spPr>
        <p:txBody>
          <a:bodyPr/>
          <a:lstStyle/>
          <a:p>
            <a:pPr marL="0" indent="174625" eaLnBrk="1" hangingPunct="1">
              <a:buFontTx/>
              <a:buNone/>
              <a:defRPr/>
            </a:pPr>
            <a:r>
              <a:rPr lang="en-US" sz="2800" b="1" dirty="0" smtClean="0"/>
              <a:t>“Othello” is a play about love and jealousy, a play about a person who believed the lie and killed his wife whom he loved dearly.  </a:t>
            </a:r>
            <a:endParaRPr lang="ru-RU" sz="2800" b="1" dirty="0" smtClean="0"/>
          </a:p>
        </p:txBody>
      </p:sp>
      <p:pic>
        <p:nvPicPr>
          <p:cNvPr id="485383" name="Picture 7" descr="File0052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1125538"/>
            <a:ext cx="3813175" cy="4608512"/>
          </a:xfrm>
          <a:noFill/>
        </p:spPr>
      </p:pic>
      <p:pic>
        <p:nvPicPr>
          <p:cNvPr id="485384" name="Picture 8" descr="File00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4005263"/>
            <a:ext cx="34448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5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49275"/>
            <a:ext cx="4038600" cy="5581650"/>
          </a:xfrm>
        </p:spPr>
        <p:txBody>
          <a:bodyPr/>
          <a:lstStyle/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marL="0" indent="174625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“King Lear” is the story of a man who was so proud so egoistic that he could not understand a world around him. He heard only what he wanted to hear; he saw only what he wanted to see. </a:t>
            </a:r>
            <a:endParaRPr lang="ru-RU" sz="2400" b="1" dirty="0" smtClean="0"/>
          </a:p>
        </p:txBody>
      </p:sp>
      <p:pic>
        <p:nvPicPr>
          <p:cNvPr id="504839" name="Picture 7" descr="Копия File004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333375"/>
            <a:ext cx="3502025" cy="2487613"/>
          </a:xfrm>
          <a:noFill/>
        </p:spPr>
      </p:pic>
      <p:pic>
        <p:nvPicPr>
          <p:cNvPr id="504840" name="Picture 8" descr="Korol Lire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3141663"/>
            <a:ext cx="26812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0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04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620713"/>
            <a:ext cx="4038600" cy="5584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William Shakespeare was buried here in 1616.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Shakespeare's monument in Westminster Abbey.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memorial statue of Shakespeare is set up in Poet’s Corner.          </a:t>
            </a: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8675" name="Picture 14" descr="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188913"/>
            <a:ext cx="23574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5" descr="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3357563"/>
            <a:ext cx="204311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8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7">
      <a:dk1>
        <a:srgbClr val="80ACC4"/>
      </a:dk1>
      <a:lt1>
        <a:srgbClr val="FFFFFF"/>
      </a:lt1>
      <a:dk2>
        <a:srgbClr val="B3D1DF"/>
      </a:dk2>
      <a:lt2>
        <a:srgbClr val="FFFFFF"/>
      </a:lt2>
      <a:accent1>
        <a:srgbClr val="5089A8"/>
      </a:accent1>
      <a:accent2>
        <a:srgbClr val="BBC6DB"/>
      </a:accent2>
      <a:accent3>
        <a:srgbClr val="D6E5EC"/>
      </a:accent3>
      <a:accent4>
        <a:srgbClr val="DADADA"/>
      </a:accent4>
      <a:accent5>
        <a:srgbClr val="B3C4D1"/>
      </a:accent5>
      <a:accent6>
        <a:srgbClr val="A9B3C6"/>
      </a:accent6>
      <a:hlink>
        <a:srgbClr val="0000FF"/>
      </a:hlink>
      <a:folHlink>
        <a:srgbClr val="006699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Глобус">
  <a:themeElements>
    <a:clrScheme name="Глобус 2">
      <a:dk1>
        <a:srgbClr val="5F4545"/>
      </a:dk1>
      <a:lt1>
        <a:srgbClr val="FFFFFF"/>
      </a:lt1>
      <a:dk2>
        <a:srgbClr val="8F6969"/>
      </a:dk2>
      <a:lt2>
        <a:srgbClr val="FFFFCC"/>
      </a:lt2>
      <a:accent1>
        <a:srgbClr val="CC6600"/>
      </a:accent1>
      <a:accent2>
        <a:srgbClr val="924C0C"/>
      </a:accent2>
      <a:accent3>
        <a:srgbClr val="C6B9B9"/>
      </a:accent3>
      <a:accent4>
        <a:srgbClr val="DADADA"/>
      </a:accent4>
      <a:accent5>
        <a:srgbClr val="E2B8AA"/>
      </a:accent5>
      <a:accent6>
        <a:srgbClr val="84440A"/>
      </a:accent6>
      <a:hlink>
        <a:srgbClr val="CFD375"/>
      </a:hlink>
      <a:folHlink>
        <a:srgbClr val="98BB91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чение">
  <a:themeElements>
    <a:clrScheme name="Течение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очки">
  <a:themeElements>
    <a:clrScheme name="Точки 8">
      <a:dk1>
        <a:srgbClr val="000000"/>
      </a:dk1>
      <a:lt1>
        <a:srgbClr val="E6F8F4"/>
      </a:lt1>
      <a:dk2>
        <a:srgbClr val="000000"/>
      </a:dk2>
      <a:lt2>
        <a:srgbClr val="C5DBD6"/>
      </a:lt2>
      <a:accent1>
        <a:srgbClr val="CCFF99"/>
      </a:accent1>
      <a:accent2>
        <a:srgbClr val="ACBAB7"/>
      </a:accent2>
      <a:accent3>
        <a:srgbClr val="F0FBF8"/>
      </a:accent3>
      <a:accent4>
        <a:srgbClr val="000000"/>
      </a:accent4>
      <a:accent5>
        <a:srgbClr val="E2FFCA"/>
      </a:accent5>
      <a:accent6>
        <a:srgbClr val="9BA8A6"/>
      </a:accent6>
      <a:hlink>
        <a:srgbClr val="008080"/>
      </a:hlink>
      <a:folHlink>
        <a:srgbClr val="0066CC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Лучи">
  <a:themeElements>
    <a:clrScheme name="Лучи 3">
      <a:dk1>
        <a:srgbClr val="3F4873"/>
      </a:dk1>
      <a:lt1>
        <a:srgbClr val="FFFFFF"/>
      </a:lt1>
      <a:dk2>
        <a:srgbClr val="4F598D"/>
      </a:dk2>
      <a:lt2>
        <a:srgbClr val="CCECFF"/>
      </a:lt2>
      <a:accent1>
        <a:srgbClr val="0099CC"/>
      </a:accent1>
      <a:accent2>
        <a:srgbClr val="4C8470"/>
      </a:accent2>
      <a:accent3>
        <a:srgbClr val="B2B5C5"/>
      </a:accent3>
      <a:accent4>
        <a:srgbClr val="DADADA"/>
      </a:accent4>
      <a:accent5>
        <a:srgbClr val="AACAE2"/>
      </a:accent5>
      <a:accent6>
        <a:srgbClr val="447765"/>
      </a:accent6>
      <a:hlink>
        <a:srgbClr val="99CC00"/>
      </a:hlink>
      <a:folHlink>
        <a:srgbClr val="96A4C8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блака">
  <a:themeElements>
    <a:clrScheme name="Облака 7">
      <a:dk1>
        <a:srgbClr val="4F4F77"/>
      </a:dk1>
      <a:lt1>
        <a:srgbClr val="FFFFFF"/>
      </a:lt1>
      <a:dk2>
        <a:srgbClr val="7979A5"/>
      </a:dk2>
      <a:lt2>
        <a:srgbClr val="F3F3FF"/>
      </a:lt2>
      <a:accent1>
        <a:srgbClr val="5D5D8B"/>
      </a:accent1>
      <a:accent2>
        <a:srgbClr val="66CCFF"/>
      </a:accent2>
      <a:accent3>
        <a:srgbClr val="BEBECF"/>
      </a:accent3>
      <a:accent4>
        <a:srgbClr val="DADADA"/>
      </a:accent4>
      <a:accent5>
        <a:srgbClr val="B6B6C4"/>
      </a:accent5>
      <a:accent6>
        <a:srgbClr val="5CB9E7"/>
      </a:accent6>
      <a:hlink>
        <a:srgbClr val="CCECFF"/>
      </a:hlink>
      <a:folHlink>
        <a:srgbClr val="FFFFC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Разрез">
  <a:themeElements>
    <a:clrScheme name="Разрез 2">
      <a:dk1>
        <a:srgbClr val="674E2F"/>
      </a:dk1>
      <a:lt1>
        <a:srgbClr val="FFFFFF"/>
      </a:lt1>
      <a:dk2>
        <a:srgbClr val="533F27"/>
      </a:dk2>
      <a:lt2>
        <a:srgbClr val="D8B274"/>
      </a:lt2>
      <a:accent1>
        <a:srgbClr val="CC9900"/>
      </a:accent1>
      <a:accent2>
        <a:srgbClr val="8F5F2F"/>
      </a:accent2>
      <a:accent3>
        <a:srgbClr val="B3AFAC"/>
      </a:accent3>
      <a:accent4>
        <a:srgbClr val="DADADA"/>
      </a:accent4>
      <a:accent5>
        <a:srgbClr val="E2CAAA"/>
      </a:accent5>
      <a:accent6>
        <a:srgbClr val="81552A"/>
      </a:accent6>
      <a:hlink>
        <a:srgbClr val="FFCC00"/>
      </a:hlink>
      <a:folHlink>
        <a:srgbClr val="FFFFCC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Склон">
  <a:themeElements>
    <a:clrScheme name="Склон 6">
      <a:dk1>
        <a:srgbClr val="B8A47C"/>
      </a:dk1>
      <a:lt1>
        <a:srgbClr val="FFFFFF"/>
      </a:lt1>
      <a:dk2>
        <a:srgbClr val="A68A58"/>
      </a:dk2>
      <a:lt2>
        <a:srgbClr val="DAD79C"/>
      </a:lt2>
      <a:accent1>
        <a:srgbClr val="816B35"/>
      </a:accent1>
      <a:accent2>
        <a:srgbClr val="FFCC00"/>
      </a:accent2>
      <a:accent3>
        <a:srgbClr val="D0C4B4"/>
      </a:accent3>
      <a:accent4>
        <a:srgbClr val="DADADA"/>
      </a:accent4>
      <a:accent5>
        <a:srgbClr val="C1BAAE"/>
      </a:accent5>
      <a:accent6>
        <a:srgbClr val="E7B900"/>
      </a:accent6>
      <a:hlink>
        <a:srgbClr val="0066CC"/>
      </a:hlink>
      <a:folHlink>
        <a:srgbClr val="009900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кеан 5">
    <a:dk1>
      <a:srgbClr val="000000"/>
    </a:dk1>
    <a:lt1>
      <a:srgbClr val="FFFFFF"/>
    </a:lt1>
    <a:dk2>
      <a:srgbClr val="336600"/>
    </a:dk2>
    <a:lt2>
      <a:srgbClr val="FFFFFF"/>
    </a:lt2>
    <a:accent1>
      <a:srgbClr val="B7C533"/>
    </a:accent1>
    <a:accent2>
      <a:srgbClr val="CCCCFF"/>
    </a:accent2>
    <a:accent3>
      <a:srgbClr val="ADB8AA"/>
    </a:accent3>
    <a:accent4>
      <a:srgbClr val="DADADA"/>
    </a:accent4>
    <a:accent5>
      <a:srgbClr val="D8DFAD"/>
    </a:accent5>
    <a:accent6>
      <a:srgbClr val="B9B9E7"/>
    </a:accent6>
    <a:hlink>
      <a:srgbClr val="FFFFCC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Точки 7">
    <a:dk1>
      <a:srgbClr val="007673"/>
    </a:dk1>
    <a:lt1>
      <a:srgbClr val="FFFFFF"/>
    </a:lt1>
    <a:dk2>
      <a:srgbClr val="008080"/>
    </a:dk2>
    <a:lt2>
      <a:srgbClr val="FFFF99"/>
    </a:lt2>
    <a:accent1>
      <a:srgbClr val="33CCCC"/>
    </a:accent1>
    <a:accent2>
      <a:srgbClr val="006462"/>
    </a:accent2>
    <a:accent3>
      <a:srgbClr val="AAC0C0"/>
    </a:accent3>
    <a:accent4>
      <a:srgbClr val="DADADA"/>
    </a:accent4>
    <a:accent5>
      <a:srgbClr val="ADE2E2"/>
    </a:accent5>
    <a:accent6>
      <a:srgbClr val="005A58"/>
    </a:accent6>
    <a:hlink>
      <a:srgbClr val="FFCC00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Шекспир</Template>
  <TotalTime>1202</TotalTime>
  <Words>458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8" baseType="lpstr">
      <vt:lpstr>Arial</vt:lpstr>
      <vt:lpstr>Times New Roman</vt:lpstr>
      <vt:lpstr>Wingdings</vt:lpstr>
      <vt:lpstr>Garamond</vt:lpstr>
      <vt:lpstr>Tahoma</vt:lpstr>
      <vt:lpstr>Arial Black</vt:lpstr>
      <vt:lpstr>Verdana</vt:lpstr>
      <vt:lpstr>Georgia</vt:lpstr>
      <vt:lpstr>Клен</vt:lpstr>
      <vt:lpstr>Течение</vt:lpstr>
      <vt:lpstr>Точки</vt:lpstr>
      <vt:lpstr>Океан</vt:lpstr>
      <vt:lpstr>Лучи</vt:lpstr>
      <vt:lpstr>Облака</vt:lpstr>
      <vt:lpstr>Трава</vt:lpstr>
      <vt:lpstr>Разрез</vt:lpstr>
      <vt:lpstr>Склон</vt:lpstr>
      <vt:lpstr>Глобус</vt:lpstr>
      <vt:lpstr>Слайд 1</vt:lpstr>
      <vt:lpstr>Слайд 2</vt:lpstr>
      <vt:lpstr>Слайд 3</vt:lpstr>
      <vt:lpstr>The Globe Theatre.</vt:lpstr>
      <vt:lpstr>“Romeo and Juliet”- an optimistic tragedy,  staged in all kinds of theatres.</vt:lpstr>
      <vt:lpstr>Слайд 6</vt:lpstr>
      <vt:lpstr>Слайд 7</vt:lpstr>
      <vt:lpstr>Слайд 8</vt:lpstr>
      <vt:lpstr>Слайд 9</vt:lpstr>
      <vt:lpstr>Mach the name of the party with the translation.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revaz</cp:lastModifiedBy>
  <cp:revision>45</cp:revision>
  <dcterms:created xsi:type="dcterms:W3CDTF">2006-02-21T16:51:55Z</dcterms:created>
  <dcterms:modified xsi:type="dcterms:W3CDTF">2013-01-14T19:13:52Z</dcterms:modified>
</cp:coreProperties>
</file>