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57" r:id="rId3"/>
    <p:sldId id="259" r:id="rId4"/>
    <p:sldId id="262" r:id="rId5"/>
    <p:sldId id="263" r:id="rId6"/>
    <p:sldId id="264" r:id="rId7"/>
    <p:sldId id="265" r:id="rId8"/>
    <p:sldId id="266" r:id="rId9"/>
    <p:sldId id="267" r:id="rId10"/>
    <p:sldId id="268" r:id="rId11"/>
    <p:sldId id="278" r:id="rId12"/>
    <p:sldId id="270" r:id="rId13"/>
    <p:sldId id="275" r:id="rId14"/>
    <p:sldId id="276" r:id="rId15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entury Gothic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entury Gothic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entury Gothic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entury Gothic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entury Gothic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entury Gothic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entury Gothic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entury Gothic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entury Gothic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6600"/>
    <a:srgbClr val="800000"/>
    <a:srgbClr val="996600"/>
    <a:srgbClr val="669900"/>
    <a:srgbClr val="808080"/>
    <a:srgbClr val="3333CC"/>
    <a:srgbClr val="D5C6A7"/>
    <a:srgbClr val="DDDDDD"/>
    <a:srgbClr val="BDA575"/>
    <a:srgbClr val="FF0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0"/>
    <p:restoredTop sz="94600"/>
  </p:normalViewPr>
  <p:slideViewPr>
    <p:cSldViewPr>
      <p:cViewPr>
        <p:scale>
          <a:sx n="50" d="100"/>
          <a:sy n="50" d="100"/>
        </p:scale>
        <p:origin x="-1242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sp>
          <p:nvSpPr>
            <p:cNvPr id="5" name="Rectangle 3"/>
            <p:cNvSpPr>
              <a:spLocks noChangeArrowheads="1"/>
            </p:cNvSpPr>
            <p:nvPr/>
          </p:nvSpPr>
          <p:spPr bwMode="auto">
            <a:xfrm>
              <a:off x="1968" y="4224"/>
              <a:ext cx="3792" cy="96"/>
            </a:xfrm>
            <a:prstGeom prst="rect">
              <a:avLst/>
            </a:prstGeom>
            <a:gradFill rotWithShape="0">
              <a:gsLst>
                <a:gs pos="0">
                  <a:srgbClr val="EBD7FF"/>
                </a:gs>
                <a:gs pos="100000">
                  <a:srgbClr val="0099FF"/>
                </a:gs>
              </a:gsLst>
              <a:lin ang="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kumimoji="1" lang="ru-RU" sz="2400">
                <a:latin typeface="굴림" pitchFamily="50" charset="-127"/>
              </a:endParaRPr>
            </a:p>
          </p:txBody>
        </p:sp>
        <p:sp>
          <p:nvSpPr>
            <p:cNvPr id="6" name="Rectangle 4"/>
            <p:cNvSpPr>
              <a:spLocks noChangeArrowheads="1"/>
            </p:cNvSpPr>
            <p:nvPr/>
          </p:nvSpPr>
          <p:spPr bwMode="auto">
            <a:xfrm>
              <a:off x="5520" y="1248"/>
              <a:ext cx="240" cy="2688"/>
            </a:xfrm>
            <a:prstGeom prst="rect">
              <a:avLst/>
            </a:prstGeom>
            <a:gradFill rotWithShape="0">
              <a:gsLst>
                <a:gs pos="0">
                  <a:srgbClr val="C1E7CE"/>
                </a:gs>
                <a:gs pos="100000">
                  <a:srgbClr val="339966"/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kumimoji="1" lang="ru-RU" sz="2400">
                <a:latin typeface="굴림" pitchFamily="50" charset="-127"/>
              </a:endParaRPr>
            </a:p>
          </p:txBody>
        </p:sp>
        <p:sp>
          <p:nvSpPr>
            <p:cNvPr id="7" name="Rectangle 5"/>
            <p:cNvSpPr>
              <a:spLocks noChangeArrowheads="1"/>
            </p:cNvSpPr>
            <p:nvPr/>
          </p:nvSpPr>
          <p:spPr bwMode="auto">
            <a:xfrm>
              <a:off x="0" y="3312"/>
              <a:ext cx="288" cy="96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kumimoji="1" lang="ru-RU" sz="2400">
                <a:latin typeface="굴림" pitchFamily="50" charset="-127"/>
              </a:endParaRPr>
            </a:p>
          </p:txBody>
        </p:sp>
        <p:sp>
          <p:nvSpPr>
            <p:cNvPr id="8" name="Rectangle 6"/>
            <p:cNvSpPr>
              <a:spLocks noChangeArrowheads="1"/>
            </p:cNvSpPr>
            <p:nvPr/>
          </p:nvSpPr>
          <p:spPr bwMode="auto">
            <a:xfrm>
              <a:off x="0" y="3408"/>
              <a:ext cx="288" cy="912"/>
            </a:xfrm>
            <a:prstGeom prst="rect">
              <a:avLst/>
            </a:prstGeom>
            <a:solidFill>
              <a:srgbClr val="DDDDDD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kumimoji="1" lang="ru-RU" sz="2400">
                <a:latin typeface="굴림" pitchFamily="50" charset="-127"/>
              </a:endParaRPr>
            </a:p>
          </p:txBody>
        </p:sp>
        <p:sp>
          <p:nvSpPr>
            <p:cNvPr id="9" name="Rectangle 7"/>
            <p:cNvSpPr>
              <a:spLocks noChangeArrowheads="1"/>
            </p:cNvSpPr>
            <p:nvPr/>
          </p:nvSpPr>
          <p:spPr bwMode="auto">
            <a:xfrm>
              <a:off x="5520" y="0"/>
              <a:ext cx="240" cy="1248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kumimoji="1" lang="ru-RU" sz="2400">
                <a:latin typeface="굴림" pitchFamily="50" charset="-127"/>
              </a:endParaRPr>
            </a:p>
          </p:txBody>
        </p:sp>
        <p:sp>
          <p:nvSpPr>
            <p:cNvPr id="10" name="Rectangle 8"/>
            <p:cNvSpPr>
              <a:spLocks noChangeArrowheads="1"/>
            </p:cNvSpPr>
            <p:nvPr/>
          </p:nvSpPr>
          <p:spPr bwMode="auto">
            <a:xfrm>
              <a:off x="3600" y="0"/>
              <a:ext cx="1920" cy="192"/>
            </a:xfrm>
            <a:prstGeom prst="rect">
              <a:avLst/>
            </a:prstGeom>
            <a:solidFill>
              <a:srgbClr val="CAC9AA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kumimoji="1" lang="ru-RU" sz="2400">
                <a:latin typeface="굴림" pitchFamily="50" charset="-127"/>
              </a:endParaRPr>
            </a:p>
          </p:txBody>
        </p:sp>
        <p:sp>
          <p:nvSpPr>
            <p:cNvPr id="11" name="Rectangle 9"/>
            <p:cNvSpPr>
              <a:spLocks noChangeArrowheads="1"/>
            </p:cNvSpPr>
            <p:nvPr/>
          </p:nvSpPr>
          <p:spPr bwMode="auto">
            <a:xfrm>
              <a:off x="288" y="192"/>
              <a:ext cx="336" cy="480"/>
            </a:xfrm>
            <a:prstGeom prst="rect">
              <a:avLst/>
            </a:prstGeom>
            <a:solidFill>
              <a:schemeClr val="folHlink">
                <a:alpha val="5000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kumimoji="1" lang="ru-RU" sz="2400">
                <a:latin typeface="굴림" pitchFamily="50" charset="-127"/>
              </a:endParaRPr>
            </a:p>
          </p:txBody>
        </p:sp>
        <p:sp>
          <p:nvSpPr>
            <p:cNvPr id="12" name="Rectangle 10"/>
            <p:cNvSpPr>
              <a:spLocks noChangeArrowheads="1"/>
            </p:cNvSpPr>
            <p:nvPr/>
          </p:nvSpPr>
          <p:spPr bwMode="auto">
            <a:xfrm>
              <a:off x="0" y="672"/>
              <a:ext cx="288" cy="2640"/>
            </a:xfrm>
            <a:prstGeom prst="rect">
              <a:avLst/>
            </a:prstGeom>
            <a:gradFill rotWithShape="0">
              <a:gsLst>
                <a:gs pos="0">
                  <a:srgbClr val="C1AE8F"/>
                </a:gs>
                <a:gs pos="100000">
                  <a:schemeClr val="bg1"/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kumimoji="1" lang="ru-RU" sz="2400">
                <a:latin typeface="굴림" pitchFamily="50" charset="-127"/>
              </a:endParaRPr>
            </a:p>
          </p:txBody>
        </p:sp>
        <p:sp>
          <p:nvSpPr>
            <p:cNvPr id="13" name="Rectangle 11"/>
            <p:cNvSpPr>
              <a:spLocks noChangeArrowheads="1"/>
            </p:cNvSpPr>
            <p:nvPr/>
          </p:nvSpPr>
          <p:spPr bwMode="auto">
            <a:xfrm>
              <a:off x="0" y="192"/>
              <a:ext cx="288" cy="48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kumimoji="1" lang="ru-RU" sz="2400">
                <a:latin typeface="굴림" pitchFamily="50" charset="-127"/>
              </a:endParaRPr>
            </a:p>
          </p:txBody>
        </p:sp>
        <p:sp>
          <p:nvSpPr>
            <p:cNvPr id="14" name="Rectangle 12"/>
            <p:cNvSpPr>
              <a:spLocks noChangeArrowheads="1"/>
            </p:cNvSpPr>
            <p:nvPr/>
          </p:nvSpPr>
          <p:spPr bwMode="auto">
            <a:xfrm>
              <a:off x="0" y="0"/>
              <a:ext cx="624" cy="192"/>
            </a:xfrm>
            <a:prstGeom prst="rect">
              <a:avLst/>
            </a:prstGeom>
            <a:solidFill>
              <a:srgbClr val="99CC00"/>
            </a:solidFill>
            <a:ln w="19050">
              <a:solidFill>
                <a:srgbClr val="80808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kumimoji="1" lang="ru-RU" sz="2400">
                <a:latin typeface="굴림" pitchFamily="50" charset="-127"/>
              </a:endParaRPr>
            </a:p>
          </p:txBody>
        </p:sp>
        <p:sp>
          <p:nvSpPr>
            <p:cNvPr id="15" name="Rectangle 13"/>
            <p:cNvSpPr>
              <a:spLocks noChangeArrowheads="1"/>
            </p:cNvSpPr>
            <p:nvPr/>
          </p:nvSpPr>
          <p:spPr bwMode="auto">
            <a:xfrm>
              <a:off x="624" y="0"/>
              <a:ext cx="2976" cy="19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rgbClr val="80808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kumimoji="1" lang="ru-RU" sz="2400">
                <a:latin typeface="굴림" pitchFamily="50" charset="-127"/>
              </a:endParaRPr>
            </a:p>
          </p:txBody>
        </p:sp>
        <p:sp>
          <p:nvSpPr>
            <p:cNvPr id="16" name="Line 14"/>
            <p:cNvSpPr>
              <a:spLocks noChangeShapeType="1"/>
            </p:cNvSpPr>
            <p:nvPr/>
          </p:nvSpPr>
          <p:spPr bwMode="auto">
            <a:xfrm flipV="1">
              <a:off x="288" y="192"/>
              <a:ext cx="0" cy="4128"/>
            </a:xfrm>
            <a:prstGeom prst="line">
              <a:avLst/>
            </a:prstGeom>
            <a:noFill/>
            <a:ln w="76200">
              <a:solidFill>
                <a:srgbClr val="80808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7" name="Line 15"/>
            <p:cNvSpPr>
              <a:spLocks noChangeShapeType="1"/>
            </p:cNvSpPr>
            <p:nvPr/>
          </p:nvSpPr>
          <p:spPr bwMode="auto">
            <a:xfrm>
              <a:off x="288" y="4224"/>
              <a:ext cx="5472" cy="0"/>
            </a:xfrm>
            <a:prstGeom prst="line">
              <a:avLst/>
            </a:prstGeom>
            <a:noFill/>
            <a:ln w="57150">
              <a:solidFill>
                <a:srgbClr val="80808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8" name="Line 16"/>
            <p:cNvSpPr>
              <a:spLocks noChangeShapeType="1"/>
            </p:cNvSpPr>
            <p:nvPr/>
          </p:nvSpPr>
          <p:spPr bwMode="auto">
            <a:xfrm flipV="1">
              <a:off x="5520" y="0"/>
              <a:ext cx="0" cy="4224"/>
            </a:xfrm>
            <a:prstGeom prst="line">
              <a:avLst/>
            </a:prstGeom>
            <a:noFill/>
            <a:ln w="57150">
              <a:solidFill>
                <a:srgbClr val="80808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9" name="Line 17"/>
            <p:cNvSpPr>
              <a:spLocks noChangeShapeType="1"/>
            </p:cNvSpPr>
            <p:nvPr/>
          </p:nvSpPr>
          <p:spPr bwMode="auto">
            <a:xfrm>
              <a:off x="0" y="192"/>
              <a:ext cx="5760" cy="0"/>
            </a:xfrm>
            <a:prstGeom prst="line">
              <a:avLst/>
            </a:prstGeom>
            <a:noFill/>
            <a:ln w="38100">
              <a:solidFill>
                <a:srgbClr val="80808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0" name="Line 18"/>
            <p:cNvSpPr>
              <a:spLocks noChangeShapeType="1"/>
            </p:cNvSpPr>
            <p:nvPr/>
          </p:nvSpPr>
          <p:spPr bwMode="auto">
            <a:xfrm flipH="1">
              <a:off x="3600" y="288"/>
              <a:ext cx="2160" cy="0"/>
            </a:xfrm>
            <a:prstGeom prst="line">
              <a:avLst/>
            </a:prstGeom>
            <a:noFill/>
            <a:ln w="19050">
              <a:solidFill>
                <a:srgbClr val="80808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1" name="Line 19"/>
            <p:cNvSpPr>
              <a:spLocks noChangeShapeType="1"/>
            </p:cNvSpPr>
            <p:nvPr/>
          </p:nvSpPr>
          <p:spPr bwMode="auto">
            <a:xfrm flipV="1">
              <a:off x="3600" y="0"/>
              <a:ext cx="0" cy="288"/>
            </a:xfrm>
            <a:prstGeom prst="line">
              <a:avLst/>
            </a:prstGeom>
            <a:noFill/>
            <a:ln w="19050">
              <a:solidFill>
                <a:srgbClr val="80808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2" name="Line 20"/>
            <p:cNvSpPr>
              <a:spLocks noChangeShapeType="1"/>
            </p:cNvSpPr>
            <p:nvPr/>
          </p:nvSpPr>
          <p:spPr bwMode="auto">
            <a:xfrm>
              <a:off x="5520" y="1248"/>
              <a:ext cx="240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3" name="Line 21"/>
            <p:cNvSpPr>
              <a:spLocks noChangeShapeType="1"/>
            </p:cNvSpPr>
            <p:nvPr/>
          </p:nvSpPr>
          <p:spPr bwMode="auto">
            <a:xfrm>
              <a:off x="624" y="0"/>
              <a:ext cx="0" cy="672"/>
            </a:xfrm>
            <a:prstGeom prst="line">
              <a:avLst/>
            </a:prstGeom>
            <a:noFill/>
            <a:ln w="19050">
              <a:solidFill>
                <a:srgbClr val="80808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4" name="Line 22"/>
            <p:cNvSpPr>
              <a:spLocks noChangeShapeType="1"/>
            </p:cNvSpPr>
            <p:nvPr/>
          </p:nvSpPr>
          <p:spPr bwMode="auto">
            <a:xfrm flipH="1">
              <a:off x="0" y="672"/>
              <a:ext cx="624" cy="0"/>
            </a:xfrm>
            <a:prstGeom prst="line">
              <a:avLst/>
            </a:prstGeom>
            <a:noFill/>
            <a:ln w="28575">
              <a:solidFill>
                <a:srgbClr val="80808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5" name="Line 23"/>
            <p:cNvSpPr>
              <a:spLocks noChangeShapeType="1"/>
            </p:cNvSpPr>
            <p:nvPr/>
          </p:nvSpPr>
          <p:spPr bwMode="auto">
            <a:xfrm flipV="1">
              <a:off x="1680" y="3936"/>
              <a:ext cx="0" cy="384"/>
            </a:xfrm>
            <a:prstGeom prst="line">
              <a:avLst/>
            </a:prstGeom>
            <a:noFill/>
            <a:ln w="19050">
              <a:solidFill>
                <a:srgbClr val="80808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6" name="Line 24"/>
            <p:cNvSpPr>
              <a:spLocks noChangeShapeType="1"/>
            </p:cNvSpPr>
            <p:nvPr/>
          </p:nvSpPr>
          <p:spPr bwMode="auto">
            <a:xfrm>
              <a:off x="1680" y="3936"/>
              <a:ext cx="4080" cy="0"/>
            </a:xfrm>
            <a:prstGeom prst="line">
              <a:avLst/>
            </a:prstGeom>
            <a:noFill/>
            <a:ln w="19050">
              <a:solidFill>
                <a:srgbClr val="80808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7" name="Line 25"/>
            <p:cNvSpPr>
              <a:spLocks noChangeShapeType="1"/>
            </p:cNvSpPr>
            <p:nvPr/>
          </p:nvSpPr>
          <p:spPr bwMode="auto">
            <a:xfrm flipH="1">
              <a:off x="0" y="3312"/>
              <a:ext cx="288" cy="0"/>
            </a:xfrm>
            <a:prstGeom prst="line">
              <a:avLst/>
            </a:prstGeom>
            <a:noFill/>
            <a:ln w="28575">
              <a:solidFill>
                <a:srgbClr val="80808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8" name="Line 26"/>
            <p:cNvSpPr>
              <a:spLocks noChangeShapeType="1"/>
            </p:cNvSpPr>
            <p:nvPr/>
          </p:nvSpPr>
          <p:spPr bwMode="auto">
            <a:xfrm flipH="1">
              <a:off x="0" y="3408"/>
              <a:ext cx="288" cy="0"/>
            </a:xfrm>
            <a:prstGeom prst="line">
              <a:avLst/>
            </a:prstGeom>
            <a:noFill/>
            <a:ln w="28575">
              <a:solidFill>
                <a:srgbClr val="80808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</p:grpSp>
      <p:sp>
        <p:nvSpPr>
          <p:cNvPr id="3099" name="Rectangle 27"/>
          <p:cNvSpPr>
            <a:spLocks noGrp="1" noChangeArrowheads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100" name="Rectangle 28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Century Gothic" pitchFamily="34" charset="0"/>
              <a:buNone/>
              <a:defRPr sz="2800"/>
            </a:lvl1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29" name="Rectangle 3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0" name="Rectangle 3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1" name="Rectangle 34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64275"/>
            <a:ext cx="2133600" cy="384175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24C0EF16-12BC-431D-B221-18467850920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512807-5BC5-4EAE-9AEF-2AE316FD1D3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47350C7-B730-4896-845E-10E20468170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004D5F9-039C-4D3D-BBC0-F2E25886A3C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E1E567F-52DC-40E8-9EA8-87149A898E4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B6604D2-71C0-41A2-88E4-3BC9264CC28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0F048FC-908C-496D-97A4-8A01CDF0927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864A6A3-B4D1-4A77-8F5E-BAFEB6E3BB2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2CA377-9ECE-4115-9D4C-FE388B3C693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2AD6FED-38C0-4D2F-94DD-0301AAF4778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EA944BF-4D70-4CFF-B748-3FF6E8F0123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FFCC"/>
            </a:gs>
            <a:gs pos="100000">
              <a:schemeClr val="bg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7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sp>
          <p:nvSpPr>
            <p:cNvPr id="1032" name="Rectangle 8"/>
            <p:cNvSpPr>
              <a:spLocks noChangeArrowheads="1"/>
            </p:cNvSpPr>
            <p:nvPr/>
          </p:nvSpPr>
          <p:spPr bwMode="auto">
            <a:xfrm>
              <a:off x="1968" y="4224"/>
              <a:ext cx="3792" cy="96"/>
            </a:xfrm>
            <a:prstGeom prst="rect">
              <a:avLst/>
            </a:prstGeom>
            <a:gradFill rotWithShape="0">
              <a:gsLst>
                <a:gs pos="0">
                  <a:srgbClr val="EBD7FF"/>
                </a:gs>
                <a:gs pos="100000">
                  <a:srgbClr val="0099FF"/>
                </a:gs>
              </a:gsLst>
              <a:lin ang="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kumimoji="1" lang="ru-RU" sz="2400">
                <a:latin typeface="굴림" pitchFamily="50" charset="-127"/>
              </a:endParaRPr>
            </a:p>
          </p:txBody>
        </p:sp>
        <p:sp>
          <p:nvSpPr>
            <p:cNvPr id="1033" name="Rectangle 9"/>
            <p:cNvSpPr>
              <a:spLocks noChangeArrowheads="1"/>
            </p:cNvSpPr>
            <p:nvPr/>
          </p:nvSpPr>
          <p:spPr bwMode="auto">
            <a:xfrm>
              <a:off x="5520" y="1248"/>
              <a:ext cx="240" cy="2688"/>
            </a:xfrm>
            <a:prstGeom prst="rect">
              <a:avLst/>
            </a:prstGeom>
            <a:gradFill rotWithShape="0">
              <a:gsLst>
                <a:gs pos="0">
                  <a:srgbClr val="C1E7CE"/>
                </a:gs>
                <a:gs pos="100000">
                  <a:srgbClr val="339966"/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kumimoji="1" lang="ru-RU" sz="2400">
                <a:latin typeface="굴림" pitchFamily="50" charset="-127"/>
              </a:endParaRPr>
            </a:p>
          </p:txBody>
        </p:sp>
        <p:sp>
          <p:nvSpPr>
            <p:cNvPr id="1034" name="Rectangle 10"/>
            <p:cNvSpPr>
              <a:spLocks noChangeArrowheads="1"/>
            </p:cNvSpPr>
            <p:nvPr/>
          </p:nvSpPr>
          <p:spPr bwMode="auto">
            <a:xfrm>
              <a:off x="0" y="3312"/>
              <a:ext cx="288" cy="96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kumimoji="1" lang="ru-RU" sz="2400">
                <a:latin typeface="굴림" pitchFamily="50" charset="-127"/>
              </a:endParaRPr>
            </a:p>
          </p:txBody>
        </p:sp>
        <p:sp>
          <p:nvSpPr>
            <p:cNvPr id="1035" name="Rectangle 11"/>
            <p:cNvSpPr>
              <a:spLocks noChangeArrowheads="1"/>
            </p:cNvSpPr>
            <p:nvPr/>
          </p:nvSpPr>
          <p:spPr bwMode="auto">
            <a:xfrm>
              <a:off x="0" y="3408"/>
              <a:ext cx="288" cy="912"/>
            </a:xfrm>
            <a:prstGeom prst="rect">
              <a:avLst/>
            </a:prstGeom>
            <a:solidFill>
              <a:srgbClr val="DDDDDD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kumimoji="1" lang="ru-RU" sz="2400">
                <a:latin typeface="굴림" pitchFamily="50" charset="-127"/>
              </a:endParaRPr>
            </a:p>
          </p:txBody>
        </p:sp>
        <p:sp>
          <p:nvSpPr>
            <p:cNvPr id="1036" name="Rectangle 12"/>
            <p:cNvSpPr>
              <a:spLocks noChangeArrowheads="1"/>
            </p:cNvSpPr>
            <p:nvPr/>
          </p:nvSpPr>
          <p:spPr bwMode="auto">
            <a:xfrm>
              <a:off x="5520" y="0"/>
              <a:ext cx="240" cy="1248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kumimoji="1" lang="ru-RU" sz="2400">
                <a:latin typeface="굴림" pitchFamily="50" charset="-127"/>
              </a:endParaRPr>
            </a:p>
          </p:txBody>
        </p:sp>
        <p:sp>
          <p:nvSpPr>
            <p:cNvPr id="1037" name="Rectangle 13"/>
            <p:cNvSpPr>
              <a:spLocks noChangeArrowheads="1"/>
            </p:cNvSpPr>
            <p:nvPr/>
          </p:nvSpPr>
          <p:spPr bwMode="auto">
            <a:xfrm>
              <a:off x="3600" y="0"/>
              <a:ext cx="1920" cy="192"/>
            </a:xfrm>
            <a:prstGeom prst="rect">
              <a:avLst/>
            </a:prstGeom>
            <a:solidFill>
              <a:srgbClr val="CAC9AA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kumimoji="1" lang="ru-RU" sz="2400">
                <a:latin typeface="굴림" pitchFamily="50" charset="-127"/>
              </a:endParaRPr>
            </a:p>
          </p:txBody>
        </p:sp>
        <p:sp>
          <p:nvSpPr>
            <p:cNvPr id="1038" name="Rectangle 14"/>
            <p:cNvSpPr>
              <a:spLocks noChangeArrowheads="1"/>
            </p:cNvSpPr>
            <p:nvPr/>
          </p:nvSpPr>
          <p:spPr bwMode="auto">
            <a:xfrm>
              <a:off x="288" y="192"/>
              <a:ext cx="336" cy="480"/>
            </a:xfrm>
            <a:prstGeom prst="rect">
              <a:avLst/>
            </a:prstGeom>
            <a:solidFill>
              <a:schemeClr val="folHlink">
                <a:alpha val="5000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kumimoji="1" lang="ru-RU" sz="2400">
                <a:latin typeface="굴림" pitchFamily="50" charset="-127"/>
              </a:endParaRPr>
            </a:p>
          </p:txBody>
        </p:sp>
        <p:sp>
          <p:nvSpPr>
            <p:cNvPr id="1039" name="Rectangle 15"/>
            <p:cNvSpPr>
              <a:spLocks noChangeArrowheads="1"/>
            </p:cNvSpPr>
            <p:nvPr/>
          </p:nvSpPr>
          <p:spPr bwMode="auto">
            <a:xfrm>
              <a:off x="0" y="672"/>
              <a:ext cx="288" cy="2640"/>
            </a:xfrm>
            <a:prstGeom prst="rect">
              <a:avLst/>
            </a:prstGeom>
            <a:gradFill rotWithShape="0">
              <a:gsLst>
                <a:gs pos="0">
                  <a:srgbClr val="C1AE8F"/>
                </a:gs>
                <a:gs pos="100000">
                  <a:schemeClr val="bg1"/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kumimoji="1" lang="ru-RU" sz="2400">
                <a:latin typeface="굴림" pitchFamily="50" charset="-127"/>
              </a:endParaRPr>
            </a:p>
          </p:txBody>
        </p:sp>
        <p:sp>
          <p:nvSpPr>
            <p:cNvPr id="1040" name="Rectangle 16"/>
            <p:cNvSpPr>
              <a:spLocks noChangeArrowheads="1"/>
            </p:cNvSpPr>
            <p:nvPr/>
          </p:nvSpPr>
          <p:spPr bwMode="auto">
            <a:xfrm>
              <a:off x="0" y="192"/>
              <a:ext cx="288" cy="48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kumimoji="1" lang="ru-RU" sz="2400">
                <a:latin typeface="굴림" pitchFamily="50" charset="-127"/>
              </a:endParaRPr>
            </a:p>
          </p:txBody>
        </p:sp>
        <p:sp>
          <p:nvSpPr>
            <p:cNvPr id="1041" name="Rectangle 17"/>
            <p:cNvSpPr>
              <a:spLocks noChangeArrowheads="1"/>
            </p:cNvSpPr>
            <p:nvPr/>
          </p:nvSpPr>
          <p:spPr bwMode="auto">
            <a:xfrm>
              <a:off x="0" y="0"/>
              <a:ext cx="624" cy="192"/>
            </a:xfrm>
            <a:prstGeom prst="rect">
              <a:avLst/>
            </a:prstGeom>
            <a:solidFill>
              <a:srgbClr val="99CC00"/>
            </a:solidFill>
            <a:ln w="19050">
              <a:solidFill>
                <a:srgbClr val="80808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kumimoji="1" lang="ru-RU" sz="2400">
                <a:latin typeface="굴림" pitchFamily="50" charset="-127"/>
              </a:endParaRPr>
            </a:p>
          </p:txBody>
        </p:sp>
        <p:sp>
          <p:nvSpPr>
            <p:cNvPr id="1042" name="Rectangle 18"/>
            <p:cNvSpPr>
              <a:spLocks noChangeArrowheads="1"/>
            </p:cNvSpPr>
            <p:nvPr/>
          </p:nvSpPr>
          <p:spPr bwMode="auto">
            <a:xfrm>
              <a:off x="624" y="0"/>
              <a:ext cx="2976" cy="19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rgbClr val="80808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kumimoji="1" lang="ru-RU" sz="2400">
                <a:latin typeface="굴림" pitchFamily="50" charset="-127"/>
              </a:endParaRPr>
            </a:p>
          </p:txBody>
        </p:sp>
        <p:sp>
          <p:nvSpPr>
            <p:cNvPr id="1043" name="Line 19"/>
            <p:cNvSpPr>
              <a:spLocks noChangeShapeType="1"/>
            </p:cNvSpPr>
            <p:nvPr/>
          </p:nvSpPr>
          <p:spPr bwMode="auto">
            <a:xfrm flipV="1">
              <a:off x="288" y="192"/>
              <a:ext cx="0" cy="4128"/>
            </a:xfrm>
            <a:prstGeom prst="line">
              <a:avLst/>
            </a:prstGeom>
            <a:noFill/>
            <a:ln w="76200">
              <a:solidFill>
                <a:srgbClr val="80808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044" name="Line 20"/>
            <p:cNvSpPr>
              <a:spLocks noChangeShapeType="1"/>
            </p:cNvSpPr>
            <p:nvPr/>
          </p:nvSpPr>
          <p:spPr bwMode="auto">
            <a:xfrm>
              <a:off x="288" y="4224"/>
              <a:ext cx="5472" cy="0"/>
            </a:xfrm>
            <a:prstGeom prst="line">
              <a:avLst/>
            </a:prstGeom>
            <a:noFill/>
            <a:ln w="57150">
              <a:solidFill>
                <a:srgbClr val="80808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045" name="Line 21"/>
            <p:cNvSpPr>
              <a:spLocks noChangeShapeType="1"/>
            </p:cNvSpPr>
            <p:nvPr/>
          </p:nvSpPr>
          <p:spPr bwMode="auto">
            <a:xfrm flipV="1">
              <a:off x="5520" y="0"/>
              <a:ext cx="0" cy="4224"/>
            </a:xfrm>
            <a:prstGeom prst="line">
              <a:avLst/>
            </a:prstGeom>
            <a:noFill/>
            <a:ln w="57150">
              <a:solidFill>
                <a:srgbClr val="80808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046" name="Line 22"/>
            <p:cNvSpPr>
              <a:spLocks noChangeShapeType="1"/>
            </p:cNvSpPr>
            <p:nvPr/>
          </p:nvSpPr>
          <p:spPr bwMode="auto">
            <a:xfrm>
              <a:off x="0" y="192"/>
              <a:ext cx="5760" cy="0"/>
            </a:xfrm>
            <a:prstGeom prst="line">
              <a:avLst/>
            </a:prstGeom>
            <a:noFill/>
            <a:ln w="38100">
              <a:solidFill>
                <a:srgbClr val="80808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047" name="Line 23"/>
            <p:cNvSpPr>
              <a:spLocks noChangeShapeType="1"/>
            </p:cNvSpPr>
            <p:nvPr/>
          </p:nvSpPr>
          <p:spPr bwMode="auto">
            <a:xfrm flipH="1">
              <a:off x="3600" y="288"/>
              <a:ext cx="2160" cy="0"/>
            </a:xfrm>
            <a:prstGeom prst="line">
              <a:avLst/>
            </a:prstGeom>
            <a:noFill/>
            <a:ln w="19050">
              <a:solidFill>
                <a:srgbClr val="80808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048" name="Line 24"/>
            <p:cNvSpPr>
              <a:spLocks noChangeShapeType="1"/>
            </p:cNvSpPr>
            <p:nvPr/>
          </p:nvSpPr>
          <p:spPr bwMode="auto">
            <a:xfrm flipV="1">
              <a:off x="3600" y="0"/>
              <a:ext cx="0" cy="288"/>
            </a:xfrm>
            <a:prstGeom prst="line">
              <a:avLst/>
            </a:prstGeom>
            <a:noFill/>
            <a:ln w="19050">
              <a:solidFill>
                <a:srgbClr val="80808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049" name="Line 25"/>
            <p:cNvSpPr>
              <a:spLocks noChangeShapeType="1"/>
            </p:cNvSpPr>
            <p:nvPr/>
          </p:nvSpPr>
          <p:spPr bwMode="auto">
            <a:xfrm>
              <a:off x="5520" y="1248"/>
              <a:ext cx="240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050" name="Line 26"/>
            <p:cNvSpPr>
              <a:spLocks noChangeShapeType="1"/>
            </p:cNvSpPr>
            <p:nvPr/>
          </p:nvSpPr>
          <p:spPr bwMode="auto">
            <a:xfrm>
              <a:off x="624" y="0"/>
              <a:ext cx="0" cy="672"/>
            </a:xfrm>
            <a:prstGeom prst="line">
              <a:avLst/>
            </a:prstGeom>
            <a:noFill/>
            <a:ln w="19050">
              <a:solidFill>
                <a:srgbClr val="80808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051" name="Line 27"/>
            <p:cNvSpPr>
              <a:spLocks noChangeShapeType="1"/>
            </p:cNvSpPr>
            <p:nvPr/>
          </p:nvSpPr>
          <p:spPr bwMode="auto">
            <a:xfrm flipH="1">
              <a:off x="0" y="672"/>
              <a:ext cx="624" cy="0"/>
            </a:xfrm>
            <a:prstGeom prst="line">
              <a:avLst/>
            </a:prstGeom>
            <a:noFill/>
            <a:ln w="28575">
              <a:solidFill>
                <a:srgbClr val="80808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052" name="Line 28"/>
            <p:cNvSpPr>
              <a:spLocks noChangeShapeType="1"/>
            </p:cNvSpPr>
            <p:nvPr/>
          </p:nvSpPr>
          <p:spPr bwMode="auto">
            <a:xfrm flipV="1">
              <a:off x="1680" y="3936"/>
              <a:ext cx="0" cy="384"/>
            </a:xfrm>
            <a:prstGeom prst="line">
              <a:avLst/>
            </a:prstGeom>
            <a:noFill/>
            <a:ln w="19050">
              <a:solidFill>
                <a:srgbClr val="80808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053" name="Line 29"/>
            <p:cNvSpPr>
              <a:spLocks noChangeShapeType="1"/>
            </p:cNvSpPr>
            <p:nvPr/>
          </p:nvSpPr>
          <p:spPr bwMode="auto">
            <a:xfrm>
              <a:off x="1680" y="3936"/>
              <a:ext cx="4080" cy="0"/>
            </a:xfrm>
            <a:prstGeom prst="line">
              <a:avLst/>
            </a:prstGeom>
            <a:noFill/>
            <a:ln w="19050">
              <a:solidFill>
                <a:srgbClr val="80808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054" name="Line 30"/>
            <p:cNvSpPr>
              <a:spLocks noChangeShapeType="1"/>
            </p:cNvSpPr>
            <p:nvPr/>
          </p:nvSpPr>
          <p:spPr bwMode="auto">
            <a:xfrm flipH="1">
              <a:off x="0" y="3312"/>
              <a:ext cx="288" cy="0"/>
            </a:xfrm>
            <a:prstGeom prst="line">
              <a:avLst/>
            </a:prstGeom>
            <a:noFill/>
            <a:ln w="28575">
              <a:solidFill>
                <a:srgbClr val="80808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055" name="Line 31"/>
            <p:cNvSpPr>
              <a:spLocks noChangeShapeType="1"/>
            </p:cNvSpPr>
            <p:nvPr/>
          </p:nvSpPr>
          <p:spPr bwMode="auto">
            <a:xfrm flipH="1">
              <a:off x="0" y="3408"/>
              <a:ext cx="288" cy="0"/>
            </a:xfrm>
            <a:prstGeom prst="line">
              <a:avLst/>
            </a:prstGeom>
            <a:noFill/>
            <a:ln w="28575">
              <a:solidFill>
                <a:srgbClr val="80808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</p:grpSp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274638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64275"/>
            <a:ext cx="2133600" cy="384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 smtClean="0">
                <a:solidFill>
                  <a:schemeClr val="bg2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64275"/>
            <a:ext cx="2895600" cy="384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 smtClean="0">
                <a:solidFill>
                  <a:schemeClr val="bg2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67450"/>
            <a:ext cx="2133600" cy="384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 smtClean="0">
                <a:solidFill>
                  <a:schemeClr val="bg2"/>
                </a:solidFill>
              </a:defRPr>
            </a:lvl1pPr>
          </a:lstStyle>
          <a:p>
            <a:pPr>
              <a:defRPr/>
            </a:pPr>
            <a:fld id="{C8297728-682B-4472-8174-3F86A027EF1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61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000">
          <a:solidFill>
            <a:schemeClr val="bg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000">
          <a:solidFill>
            <a:schemeClr val="bg2"/>
          </a:solidFill>
          <a:latin typeface="Century Gothic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000">
          <a:solidFill>
            <a:schemeClr val="bg2"/>
          </a:solidFill>
          <a:latin typeface="Century Gothic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000">
          <a:solidFill>
            <a:schemeClr val="bg2"/>
          </a:solidFill>
          <a:latin typeface="Century Gothic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000">
          <a:solidFill>
            <a:schemeClr val="bg2"/>
          </a:solidFill>
          <a:latin typeface="Century Gothic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000">
          <a:solidFill>
            <a:schemeClr val="bg2"/>
          </a:solidFill>
          <a:latin typeface="Century Gothic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000">
          <a:solidFill>
            <a:schemeClr val="bg2"/>
          </a:solidFill>
          <a:latin typeface="Century Gothic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000">
          <a:solidFill>
            <a:schemeClr val="bg2"/>
          </a:solidFill>
          <a:latin typeface="Century Gothic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000">
          <a:solidFill>
            <a:schemeClr val="bg2"/>
          </a:solidFill>
          <a:latin typeface="Century Gothic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Font typeface="Century Gothic" pitchFamily="34" charset="0"/>
        <a:buChar char="□"/>
        <a:defRPr sz="3200">
          <a:solidFill>
            <a:schemeClr val="bg2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Font typeface="Century Gothic" pitchFamily="34" charset="0"/>
        <a:buChar char="□"/>
        <a:defRPr sz="2800">
          <a:solidFill>
            <a:schemeClr val="bg2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Font typeface="Century Gothic" pitchFamily="34" charset="0"/>
        <a:buChar char="□"/>
        <a:defRPr sz="2400">
          <a:solidFill>
            <a:schemeClr val="bg2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Font typeface="Century Gothic" pitchFamily="34" charset="0"/>
        <a:buChar char="□"/>
        <a:defRPr sz="2000">
          <a:solidFill>
            <a:schemeClr val="bg2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Font typeface="Century Gothic" pitchFamily="34" charset="0"/>
        <a:buChar char="□"/>
        <a:defRPr sz="2000">
          <a:solidFill>
            <a:schemeClr val="bg2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Font typeface="Century Gothic" pitchFamily="34" charset="0"/>
        <a:buChar char="□"/>
        <a:defRPr sz="2000">
          <a:solidFill>
            <a:schemeClr val="bg2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Font typeface="Century Gothic" pitchFamily="34" charset="0"/>
        <a:buChar char="□"/>
        <a:defRPr sz="2000">
          <a:solidFill>
            <a:schemeClr val="bg2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Font typeface="Century Gothic" pitchFamily="34" charset="0"/>
        <a:buChar char="□"/>
        <a:defRPr sz="2000">
          <a:solidFill>
            <a:schemeClr val="bg2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Font typeface="Century Gothic" pitchFamily="34" charset="0"/>
        <a:buChar char="□"/>
        <a:defRPr sz="2000">
          <a:solidFill>
            <a:schemeClr val="bg2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500298" y="428604"/>
            <a:ext cx="3857652" cy="513592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1571604" y="5578634"/>
            <a:ext cx="622317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Charles Spenser Chaplin</a:t>
            </a:r>
            <a:endParaRPr lang="ru-RU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pull dir="lu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14348" y="1142984"/>
            <a:ext cx="3786214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800" b="1" dirty="0" smtClean="0">
              <a:solidFill>
                <a:srgbClr val="336600"/>
              </a:solidFill>
            </a:endParaRPr>
          </a:p>
          <a:p>
            <a:r>
              <a:rPr lang="en-US" sz="2800" b="1" dirty="0" smtClean="0">
                <a:solidFill>
                  <a:srgbClr val="336600"/>
                </a:solidFill>
              </a:rPr>
              <a:t>These are comedy shorts (such as A Dog's Life (1918) </a:t>
            </a:r>
          </a:p>
          <a:p>
            <a:r>
              <a:rPr lang="en-US" sz="2800" b="1" dirty="0" smtClean="0">
                <a:solidFill>
                  <a:srgbClr val="336600"/>
                </a:solidFill>
              </a:rPr>
              <a:t>and Pay Day (1922and his great silent feature length films: The Kid (1921),</a:t>
            </a:r>
            <a:endParaRPr lang="ru-RU" sz="2800" b="1" dirty="0">
              <a:solidFill>
                <a:srgbClr val="336600"/>
              </a:solidFill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674498" y="571480"/>
            <a:ext cx="3826592" cy="55007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split dir="in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42910" y="1071546"/>
            <a:ext cx="4286280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3200" b="1" dirty="0" smtClean="0">
              <a:solidFill>
                <a:srgbClr val="336600"/>
              </a:solidFill>
            </a:endParaRPr>
          </a:p>
          <a:p>
            <a:r>
              <a:rPr lang="en-US" sz="3200" b="1" dirty="0" smtClean="0">
                <a:solidFill>
                  <a:srgbClr val="336600"/>
                </a:solidFill>
              </a:rPr>
              <a:t>His silent films with his own music and sound effects:</a:t>
            </a:r>
            <a:endParaRPr lang="ru-RU" sz="3200" b="1" dirty="0" smtClean="0">
              <a:solidFill>
                <a:srgbClr val="336600"/>
              </a:solidFill>
            </a:endParaRPr>
          </a:p>
          <a:p>
            <a:r>
              <a:rPr lang="en-US" sz="3200" b="1" dirty="0" smtClean="0">
                <a:solidFill>
                  <a:srgbClr val="336600"/>
                </a:solidFill>
              </a:rPr>
              <a:t>City Lights (1931) and Modern Times (1936), </a:t>
            </a:r>
            <a:endParaRPr lang="ru-RU" sz="3200" b="1" dirty="0">
              <a:solidFill>
                <a:srgbClr val="336600"/>
              </a:solidFill>
            </a:endParaRPr>
          </a:p>
        </p:txBody>
      </p:sp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 cstate="email"/>
          <a:srcRect l="7152" t="2462" r="5244" b="3962"/>
          <a:stretch>
            <a:fillRect/>
          </a:stretch>
        </p:blipFill>
        <p:spPr bwMode="auto">
          <a:xfrm>
            <a:off x="5000628" y="571480"/>
            <a:ext cx="3571900" cy="55400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split orient="vert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28596" y="1214422"/>
            <a:ext cx="4357718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b="1" dirty="0" smtClean="0">
                <a:solidFill>
                  <a:srgbClr val="336600"/>
                </a:solidFill>
              </a:rPr>
              <a:t>Chaplin won Oscar twice the first Oscar on </a:t>
            </a:r>
          </a:p>
          <a:p>
            <a:pPr algn="ctr"/>
            <a:r>
              <a:rPr lang="en-US" sz="3600" b="1" dirty="0" smtClean="0">
                <a:solidFill>
                  <a:srgbClr val="336600"/>
                </a:solidFill>
              </a:rPr>
              <a:t>May 16, 1929, </a:t>
            </a:r>
          </a:p>
          <a:p>
            <a:pPr algn="ctr"/>
            <a:r>
              <a:rPr lang="en-US" sz="3600" b="1" dirty="0" smtClean="0">
                <a:solidFill>
                  <a:srgbClr val="336600"/>
                </a:solidFill>
              </a:rPr>
              <a:t>the second award came 44 years later in 1972.</a:t>
            </a:r>
            <a:endParaRPr lang="ru-RU" sz="3600" b="1" dirty="0" smtClean="0">
              <a:solidFill>
                <a:srgbClr val="336600"/>
              </a:solidFill>
            </a:endParaRPr>
          </a:p>
          <a:p>
            <a:pPr algn="ctr"/>
            <a:r>
              <a:rPr lang="en-US" sz="3600" b="1" dirty="0" smtClean="0">
                <a:solidFill>
                  <a:srgbClr val="336600"/>
                </a:solidFill>
              </a:rPr>
              <a:t> </a:t>
            </a:r>
            <a:endParaRPr lang="ru-RU" sz="3600" b="1" dirty="0">
              <a:solidFill>
                <a:srgbClr val="336600"/>
              </a:solidFill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786314" y="420200"/>
            <a:ext cx="3752877" cy="579488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strips dir="ld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71538" y="428604"/>
            <a:ext cx="7715304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 smtClean="0">
                <a:solidFill>
                  <a:srgbClr val="336600"/>
                </a:solidFill>
              </a:rPr>
              <a:t>On March 4, 1975 he was knighted as a Knight of the British Empire by Queen Elizabeth II. </a:t>
            </a:r>
            <a:endParaRPr lang="ru-RU" sz="2800" b="1" dirty="0">
              <a:solidFill>
                <a:srgbClr val="336600"/>
              </a:solidFill>
            </a:endParaRPr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706925" y="1857364"/>
            <a:ext cx="5659373" cy="435771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Прямоугольник 3"/>
          <p:cNvSpPr/>
          <p:nvPr/>
        </p:nvSpPr>
        <p:spPr>
          <a:xfrm>
            <a:off x="4143372" y="4809192"/>
            <a:ext cx="4572000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/>
            <a:r>
              <a:rPr lang="ru-RU" b="1" dirty="0" smtClean="0">
                <a:solidFill>
                  <a:srgbClr val="800000"/>
                </a:solidFill>
              </a:rPr>
              <a:t>Эрик </a:t>
            </a:r>
            <a:r>
              <a:rPr lang="ru-RU" b="1" dirty="0" err="1" smtClean="0">
                <a:solidFill>
                  <a:srgbClr val="800000"/>
                </a:solidFill>
              </a:rPr>
              <a:t>Кэмпбелл</a:t>
            </a:r>
            <a:r>
              <a:rPr lang="ru-RU" b="1" dirty="0" smtClean="0">
                <a:solidFill>
                  <a:srgbClr val="800000"/>
                </a:solidFill>
              </a:rPr>
              <a:t>, </a:t>
            </a:r>
            <a:endParaRPr lang="en-US" b="1" dirty="0" smtClean="0">
              <a:solidFill>
                <a:srgbClr val="800000"/>
              </a:solidFill>
            </a:endParaRPr>
          </a:p>
          <a:p>
            <a:pPr algn="r"/>
            <a:r>
              <a:rPr lang="ru-RU" b="1" dirty="0" smtClean="0">
                <a:solidFill>
                  <a:srgbClr val="800000"/>
                </a:solidFill>
              </a:rPr>
              <a:t>Чарли Чаплин и </a:t>
            </a:r>
            <a:endParaRPr lang="en-US" b="1" dirty="0" smtClean="0">
              <a:solidFill>
                <a:srgbClr val="800000"/>
              </a:solidFill>
            </a:endParaRPr>
          </a:p>
          <a:p>
            <a:pPr algn="r"/>
            <a:r>
              <a:rPr lang="ru-RU" b="1" dirty="0" err="1" smtClean="0">
                <a:solidFill>
                  <a:srgbClr val="800000"/>
                </a:solidFill>
              </a:rPr>
              <a:t>Эдна</a:t>
            </a:r>
            <a:r>
              <a:rPr lang="ru-RU" b="1" dirty="0" smtClean="0">
                <a:solidFill>
                  <a:srgbClr val="800000"/>
                </a:solidFill>
              </a:rPr>
              <a:t> </a:t>
            </a:r>
            <a:r>
              <a:rPr lang="ru-RU" b="1" dirty="0" err="1" smtClean="0">
                <a:solidFill>
                  <a:srgbClr val="800000"/>
                </a:solidFill>
              </a:rPr>
              <a:t>Перваэнс</a:t>
            </a:r>
            <a:endParaRPr lang="en-US" b="1" dirty="0" smtClean="0">
              <a:solidFill>
                <a:srgbClr val="800000"/>
              </a:solidFill>
            </a:endParaRPr>
          </a:p>
          <a:p>
            <a:pPr algn="r"/>
            <a:r>
              <a:rPr lang="ru-RU" b="1" dirty="0" smtClean="0">
                <a:solidFill>
                  <a:srgbClr val="800000"/>
                </a:solidFill>
              </a:rPr>
              <a:t> в фильме</a:t>
            </a:r>
            <a:endParaRPr lang="en-US" b="1" dirty="0" smtClean="0">
              <a:solidFill>
                <a:srgbClr val="800000"/>
              </a:solidFill>
            </a:endParaRPr>
          </a:p>
          <a:p>
            <a:pPr algn="r"/>
            <a:r>
              <a:rPr lang="ru-RU" b="1" dirty="0" smtClean="0">
                <a:solidFill>
                  <a:srgbClr val="800000"/>
                </a:solidFill>
              </a:rPr>
              <a:t> "За экраном.</a:t>
            </a:r>
            <a:endParaRPr lang="ru-RU" b="1" dirty="0">
              <a:solidFill>
                <a:srgbClr val="800000"/>
              </a:solidFill>
            </a:endParaRPr>
          </a:p>
        </p:txBody>
      </p:sp>
    </p:spTree>
  </p:cSld>
  <p:clrMapOvr>
    <a:masterClrMapping/>
  </p:clrMapOvr>
  <p:transition>
    <p:pull dir="u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00100" y="428604"/>
            <a:ext cx="7643866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 smtClean="0">
                <a:solidFill>
                  <a:srgbClr val="336600"/>
                </a:solidFill>
              </a:rPr>
              <a:t>Chaplin died on Christmas Day, 1977 in </a:t>
            </a:r>
            <a:r>
              <a:rPr lang="en-US" sz="3200" b="1" dirty="0" err="1" smtClean="0">
                <a:solidFill>
                  <a:srgbClr val="336600"/>
                </a:solidFill>
              </a:rPr>
              <a:t>Vevey</a:t>
            </a:r>
            <a:r>
              <a:rPr lang="en-US" sz="3200" b="1" dirty="0" smtClean="0">
                <a:solidFill>
                  <a:srgbClr val="336600"/>
                </a:solidFill>
              </a:rPr>
              <a:t>, Switzerland, aged 88.</a:t>
            </a:r>
            <a:endParaRPr lang="ru-RU" sz="3200" b="1" dirty="0">
              <a:solidFill>
                <a:srgbClr val="33660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650184" y="1571612"/>
            <a:ext cx="6279402" cy="472320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strips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85786" y="1285860"/>
            <a:ext cx="3500462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 smtClean="0">
                <a:solidFill>
                  <a:srgbClr val="336600"/>
                </a:solidFill>
              </a:rPr>
              <a:t>He was born on the 16</a:t>
            </a:r>
            <a:r>
              <a:rPr lang="en-US" sz="3600" b="1" baseline="30000" dirty="0" smtClean="0">
                <a:solidFill>
                  <a:srgbClr val="336600"/>
                </a:solidFill>
              </a:rPr>
              <a:t>th</a:t>
            </a:r>
            <a:r>
              <a:rPr lang="en-US" sz="3600" b="1" dirty="0" smtClean="0">
                <a:solidFill>
                  <a:srgbClr val="336600"/>
                </a:solidFill>
              </a:rPr>
              <a:t> of April  in London, England. </a:t>
            </a:r>
          </a:p>
          <a:p>
            <a:r>
              <a:rPr lang="en-US" sz="3600" b="1" dirty="0" smtClean="0">
                <a:solidFill>
                  <a:srgbClr val="336600"/>
                </a:solidFill>
              </a:rPr>
              <a:t>His parents worked in Music Hall.</a:t>
            </a:r>
            <a:endParaRPr lang="ru-RU" sz="3600" b="1" dirty="0">
              <a:solidFill>
                <a:srgbClr val="33660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500562" y="500069"/>
            <a:ext cx="3857634" cy="571501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zoom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00034" y="1071546"/>
            <a:ext cx="3429024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 dirty="0" smtClean="0">
                <a:solidFill>
                  <a:srgbClr val="336600"/>
                </a:solidFill>
              </a:rPr>
              <a:t>His parents separated soon after his birth. </a:t>
            </a:r>
          </a:p>
          <a:p>
            <a:pPr algn="ctr"/>
            <a:r>
              <a:rPr lang="en-US" sz="4000" b="1" dirty="0" smtClean="0">
                <a:solidFill>
                  <a:srgbClr val="336600"/>
                </a:solidFill>
              </a:rPr>
              <a:t>After that </a:t>
            </a:r>
          </a:p>
          <a:p>
            <a:pPr algn="ctr"/>
            <a:r>
              <a:rPr lang="en-US" sz="4000" b="1" dirty="0" smtClean="0">
                <a:solidFill>
                  <a:srgbClr val="336600"/>
                </a:solidFill>
              </a:rPr>
              <a:t>Charles lived with his mother.</a:t>
            </a:r>
            <a:endParaRPr lang="ru-RU" sz="4000" b="1" dirty="0">
              <a:solidFill>
                <a:srgbClr val="336600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057645" y="446464"/>
            <a:ext cx="4586321" cy="57329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circl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00034" y="1071546"/>
            <a:ext cx="4143404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b="1" dirty="0" smtClean="0">
                <a:solidFill>
                  <a:srgbClr val="336600"/>
                </a:solidFill>
              </a:rPr>
              <a:t>Charlie first performed in Music Hall in 1894 at the age 5.</a:t>
            </a:r>
          </a:p>
          <a:p>
            <a:pPr algn="ctr"/>
            <a:r>
              <a:rPr lang="en-US" sz="3600" b="1" dirty="0" smtClean="0">
                <a:solidFill>
                  <a:srgbClr val="336600"/>
                </a:solidFill>
              </a:rPr>
              <a:t>As a child, he was often seriously ill.</a:t>
            </a:r>
            <a:endParaRPr lang="ru-RU" sz="3600" b="1" dirty="0">
              <a:solidFill>
                <a:srgbClr val="336600"/>
              </a:solidFill>
            </a:endParaRPr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786314" y="468511"/>
            <a:ext cx="3786214" cy="58303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wheel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71472" y="642918"/>
            <a:ext cx="3786214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b="1" dirty="0" smtClean="0">
                <a:solidFill>
                  <a:srgbClr val="336600"/>
                </a:solidFill>
              </a:rPr>
              <a:t>In 1900, </a:t>
            </a:r>
          </a:p>
          <a:p>
            <a:pPr algn="ctr"/>
            <a:r>
              <a:rPr lang="en-US" sz="3600" b="1" dirty="0" smtClean="0">
                <a:solidFill>
                  <a:srgbClr val="336600"/>
                </a:solidFill>
              </a:rPr>
              <a:t>aged 11, </a:t>
            </a:r>
          </a:p>
          <a:p>
            <a:pPr algn="ctr"/>
            <a:r>
              <a:rPr lang="en-US" sz="3600" b="1" dirty="0" smtClean="0">
                <a:solidFill>
                  <a:srgbClr val="336600"/>
                </a:solidFill>
              </a:rPr>
              <a:t>his brother helped get him the role of </a:t>
            </a:r>
          </a:p>
          <a:p>
            <a:pPr algn="ctr"/>
            <a:r>
              <a:rPr lang="en-US" sz="3600" b="1" dirty="0" smtClean="0">
                <a:solidFill>
                  <a:srgbClr val="336600"/>
                </a:solidFill>
              </a:rPr>
              <a:t>a comic cat in the pantomime Cinderella at the London Hippodrome.</a:t>
            </a:r>
            <a:endParaRPr lang="ru-RU" sz="3600" b="1" dirty="0">
              <a:solidFill>
                <a:srgbClr val="336600"/>
              </a:solidFill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329079" y="535721"/>
            <a:ext cx="4314887" cy="53936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strips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85786" y="285728"/>
            <a:ext cx="8358214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b="1" dirty="0" smtClean="0">
                <a:solidFill>
                  <a:srgbClr val="336600"/>
                </a:solidFill>
              </a:rPr>
              <a:t>He became a clown in Fred </a:t>
            </a:r>
          </a:p>
          <a:p>
            <a:pPr algn="ctr"/>
            <a:r>
              <a:rPr lang="en-US" sz="3600" b="1" dirty="0" err="1" smtClean="0">
                <a:solidFill>
                  <a:srgbClr val="336600"/>
                </a:solidFill>
              </a:rPr>
              <a:t>Karno's</a:t>
            </a:r>
            <a:r>
              <a:rPr lang="en-US" sz="3600" b="1" dirty="0" smtClean="0">
                <a:solidFill>
                  <a:srgbClr val="336600"/>
                </a:solidFill>
              </a:rPr>
              <a:t> Fun Factory comedy company in 1907.</a:t>
            </a:r>
            <a:endParaRPr lang="ru-RU" sz="3600" b="1" dirty="0">
              <a:solidFill>
                <a:srgbClr val="336600"/>
              </a:solidFill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833569" y="2000260"/>
            <a:ext cx="5715013" cy="42862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plus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71472" y="1500174"/>
            <a:ext cx="3357586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b="1" dirty="0" smtClean="0">
                <a:solidFill>
                  <a:srgbClr val="336600"/>
                </a:solidFill>
              </a:rPr>
              <a:t>Charlie arrived in the USA with the </a:t>
            </a:r>
            <a:r>
              <a:rPr lang="en-US" sz="3600" b="1" dirty="0" err="1" smtClean="0">
                <a:solidFill>
                  <a:srgbClr val="336600"/>
                </a:solidFill>
              </a:rPr>
              <a:t>Karno</a:t>
            </a:r>
            <a:r>
              <a:rPr lang="en-US" sz="3600" b="1" dirty="0" smtClean="0">
                <a:solidFill>
                  <a:srgbClr val="336600"/>
                </a:solidFill>
              </a:rPr>
              <a:t> troupe on October 2, 1912. </a:t>
            </a:r>
            <a:endParaRPr lang="ru-RU" sz="3600" b="1" dirty="0">
              <a:solidFill>
                <a:srgbClr val="336600"/>
              </a:solidFill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063471" y="483570"/>
            <a:ext cx="4509057" cy="57315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strips dir="rd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214842" y="1844824"/>
            <a:ext cx="457200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 smtClean="0">
                <a:solidFill>
                  <a:srgbClr val="33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He became world famous very quickly. His brother, Sydney, was his business manager. </a:t>
            </a:r>
            <a:endParaRPr lang="ru-RU" sz="2800" b="1" dirty="0" smtClean="0">
              <a:solidFill>
                <a:srgbClr val="33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2400" b="1" dirty="0" smtClean="0">
              <a:solidFill>
                <a:srgbClr val="33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2400" b="1" dirty="0">
              <a:solidFill>
                <a:srgbClr val="33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00034" y="1163568"/>
            <a:ext cx="3643338" cy="4837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wheel spokes="8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711608" y="2071679"/>
            <a:ext cx="5518615" cy="421484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Прямоугольник 4"/>
          <p:cNvSpPr/>
          <p:nvPr/>
        </p:nvSpPr>
        <p:spPr>
          <a:xfrm>
            <a:off x="857224" y="357166"/>
            <a:ext cx="785818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336600"/>
                </a:solidFill>
              </a:rPr>
              <a:t>He also formed his own independent production company in 1918, the Charles Chaplin Film Corporation, which made him a very wealthy man.</a:t>
            </a:r>
            <a:endParaRPr lang="ru-RU" sz="2800" b="1" dirty="0">
              <a:solidFill>
                <a:srgbClr val="336600"/>
              </a:solidFill>
            </a:endParaRPr>
          </a:p>
        </p:txBody>
      </p:sp>
    </p:spTree>
  </p:cSld>
  <p:clrMapOvr>
    <a:masterClrMapping/>
  </p:clrMapOvr>
  <p:transition>
    <p:wheel spokes="3"/>
  </p:transition>
</p:sld>
</file>

<file path=ppt/theme/theme1.xml><?xml version="1.0" encoding="utf-8"?>
<a:theme xmlns:a="http://schemas.openxmlformats.org/drawingml/2006/main" name="file_20090516211745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 Theme">
      <a:majorFont>
        <a:latin typeface="Century Gothic"/>
        <a:ea typeface=""/>
        <a:cs typeface=""/>
      </a:majorFont>
      <a:minorFont>
        <a:latin typeface="Century Gothic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6666"/>
        </a:dk1>
        <a:lt1>
          <a:srgbClr val="FFFFFF"/>
        </a:lt1>
        <a:dk2>
          <a:srgbClr val="5E761C"/>
        </a:dk2>
        <a:lt2>
          <a:srgbClr val="777777"/>
        </a:lt2>
        <a:accent1>
          <a:srgbClr val="D5F470"/>
        </a:accent1>
        <a:accent2>
          <a:srgbClr val="EDCCFB"/>
        </a:accent2>
        <a:accent3>
          <a:srgbClr val="FFFFFF"/>
        </a:accent3>
        <a:accent4>
          <a:srgbClr val="005656"/>
        </a:accent4>
        <a:accent5>
          <a:srgbClr val="E7F8BB"/>
        </a:accent5>
        <a:accent6>
          <a:srgbClr val="D7B9E3"/>
        </a:accent6>
        <a:hlink>
          <a:srgbClr val="FF9933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D5F470"/>
        </a:accent1>
        <a:accent2>
          <a:srgbClr val="EDC9FB"/>
        </a:accent2>
        <a:accent3>
          <a:srgbClr val="FFFFFF"/>
        </a:accent3>
        <a:accent4>
          <a:srgbClr val="000000"/>
        </a:accent4>
        <a:accent5>
          <a:srgbClr val="E7F8BB"/>
        </a:accent5>
        <a:accent6>
          <a:srgbClr val="D7B6E3"/>
        </a:accent6>
        <a:hlink>
          <a:srgbClr val="BFC3FD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6600"/>
        </a:dk2>
        <a:lt2>
          <a:srgbClr val="808080"/>
        </a:lt2>
        <a:accent1>
          <a:srgbClr val="FF6237"/>
        </a:accent1>
        <a:accent2>
          <a:srgbClr val="5F7BF1"/>
        </a:accent2>
        <a:accent3>
          <a:srgbClr val="FFFFFF"/>
        </a:accent3>
        <a:accent4>
          <a:srgbClr val="000000"/>
        </a:accent4>
        <a:accent5>
          <a:srgbClr val="FFB7AE"/>
        </a:accent5>
        <a:accent6>
          <a:srgbClr val="556FDA"/>
        </a:accent6>
        <a:hlink>
          <a:srgbClr val="15DF1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663300"/>
        </a:dk2>
        <a:lt2>
          <a:srgbClr val="808080"/>
        </a:lt2>
        <a:accent1>
          <a:srgbClr val="76C082"/>
        </a:accent1>
        <a:accent2>
          <a:srgbClr val="E3B06D"/>
        </a:accent2>
        <a:accent3>
          <a:srgbClr val="FFFFFF"/>
        </a:accent3>
        <a:accent4>
          <a:srgbClr val="000000"/>
        </a:accent4>
        <a:accent5>
          <a:srgbClr val="BDDCC1"/>
        </a:accent5>
        <a:accent6>
          <a:srgbClr val="CE9F62"/>
        </a:accent6>
        <a:hlink>
          <a:srgbClr val="D8EC42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8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9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10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1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file_20090516211745</Template>
  <TotalTime>299</TotalTime>
  <Words>286</Words>
  <Application>Microsoft Office PowerPoint</Application>
  <PresentationFormat>Экран (4:3)</PresentationFormat>
  <Paragraphs>34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file_20090516211745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Евгения</dc:creator>
  <cp:lastModifiedBy>revaz</cp:lastModifiedBy>
  <cp:revision>27</cp:revision>
  <dcterms:created xsi:type="dcterms:W3CDTF">2010-08-12T16:59:42Z</dcterms:created>
  <dcterms:modified xsi:type="dcterms:W3CDTF">2013-01-14T19:11:52Z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TC100690401049</vt:lpwstr>
  </property>
</Properties>
</file>