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8"/>
  </p:notesMasterIdLst>
  <p:sldIdLst>
    <p:sldId id="302" r:id="rId2"/>
    <p:sldId id="310" r:id="rId3"/>
    <p:sldId id="311" r:id="rId4"/>
    <p:sldId id="313" r:id="rId5"/>
    <p:sldId id="314" r:id="rId6"/>
    <p:sldId id="316" r:id="rId7"/>
    <p:sldId id="315" r:id="rId8"/>
    <p:sldId id="319" r:id="rId9"/>
    <p:sldId id="305" r:id="rId10"/>
    <p:sldId id="309" r:id="rId11"/>
    <p:sldId id="317" r:id="rId12"/>
    <p:sldId id="308" r:id="rId13"/>
    <p:sldId id="288" r:id="rId14"/>
    <p:sldId id="290" r:id="rId15"/>
    <p:sldId id="287" r:id="rId16"/>
    <p:sldId id="292" r:id="rId17"/>
    <p:sldId id="272" r:id="rId18"/>
    <p:sldId id="280" r:id="rId19"/>
    <p:sldId id="281" r:id="rId20"/>
    <p:sldId id="293" r:id="rId21"/>
    <p:sldId id="282" r:id="rId22"/>
    <p:sldId id="283" r:id="rId23"/>
    <p:sldId id="276" r:id="rId24"/>
    <p:sldId id="298" r:id="rId25"/>
    <p:sldId id="300" r:id="rId26"/>
    <p:sldId id="320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6CF0A"/>
    <a:srgbClr val="66FF33"/>
    <a:srgbClr val="FF99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8F4076-F3FE-4699-B56B-794165564AEA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48BCF5-2B95-4016-9B57-017065E27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5B1397-9D72-4605-B2F8-A79617B920BA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5D04-D311-4E2C-BAA0-F5EAE80D1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4EE3-4099-4736-A640-2AA8CC856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B45F-2735-40C7-9A97-2D491B3C0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A146-47F5-44AD-A58D-0E785F524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2852-D76C-41A0-98D9-CA40CDBC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D3FE-C598-4E2E-8A3A-C04278619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4A98-926C-4034-989E-C629BBE8C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0E6B-6294-47D6-90D4-3231F2C04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F54E-85BB-421A-B987-67D021E68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CBF0-727F-4007-AE73-AD747B136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C9EE-DF74-42E9-B7FB-A6C55593C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37D1-6F9A-43B8-BFA4-810DC28C7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8261-D04D-4448-A05C-2ADBA70C6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87B4-68A5-4076-B0D8-741BA9004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CF49-F540-4E4B-8C32-121EC4FD6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978F2B6-FF4F-4081-AD21-E4BF24E29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58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990600" y="0"/>
            <a:ext cx="71628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dirty="0"/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ДУДАРЬ ИНГА ЮРЬЕВНА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учитель начальных классов МБОУ-СОШ № 4, город Армавир, Краснодарский край.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СТАРУН ЛАРИСА ЮРЬЕВНА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учитель начальных классов МБОУ-СОШ № 4, город Армавир Краснодарский край.</a:t>
            </a:r>
          </a:p>
          <a:p>
            <a:pPr algn="ctr">
              <a:defRPr/>
            </a:pPr>
            <a:endParaRPr lang="ru-RU" sz="2000" b="1" dirty="0">
              <a:latin typeface="+mn-lt"/>
            </a:endParaRPr>
          </a:p>
          <a:p>
            <a:pPr algn="ctr">
              <a:defRPr/>
            </a:pPr>
            <a:endParaRPr lang="ru-RU" sz="3600" b="1" dirty="0"/>
          </a:p>
          <a:p>
            <a:pPr algn="ctr">
              <a:defRPr/>
            </a:pPr>
            <a:endParaRPr lang="ru-RU" sz="3600" b="1" dirty="0"/>
          </a:p>
          <a:p>
            <a:pPr algn="ctr">
              <a:defRPr/>
            </a:pPr>
            <a:endParaRPr lang="ru-RU" sz="3600" dirty="0"/>
          </a:p>
          <a:p>
            <a:pPr algn="ctr">
              <a:defRPr/>
            </a:pPr>
            <a:endParaRPr lang="ru-RU" sz="3600" b="1" dirty="0"/>
          </a:p>
          <a:p>
            <a:pPr algn="ctr">
              <a:defRPr/>
            </a:pPr>
            <a:r>
              <a:rPr lang="ru-RU" sz="3600" dirty="0"/>
              <a:t> </a:t>
            </a:r>
          </a:p>
        </p:txBody>
      </p:sp>
      <p:pic>
        <p:nvPicPr>
          <p:cNvPr id="3077" name="Picture 5" descr="Картинка 235 из 253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905000"/>
            <a:ext cx="6232444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457200" y="1905000"/>
            <a:ext cx="769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надо войны!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enad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Картинка 38 из 655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38983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4" name="Picture 6" descr="http://xaxor.com/images/other/11119915/world_war_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6204">
            <a:off x="4738914" y="198160"/>
            <a:ext cx="39060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8" name="Picture 10" descr="Картинка 190 из 655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15320" y="3294000"/>
            <a:ext cx="512868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0" name="Picture 12" descr="Картинка 213 из 6555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333905">
            <a:off x="251938" y="3529548"/>
            <a:ext cx="4004999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SEVEN\Desktop\Инга\Квися\вов\x_a51de3c1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62200" y="3200400"/>
            <a:ext cx="3114088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3058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endParaRPr lang="ru-RU" sz="7200" dirty="0" smtClean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8839200" cy="3810000"/>
          </a:xfrm>
        </p:spPr>
        <p:txBody>
          <a:bodyPr>
            <a:normAutofit fontScale="92500" lnSpcReduction="10000"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6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6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6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3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мини-проект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 smtClean="0">
              <a:solidFill>
                <a:srgbClr val="FF99CC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 smtClean="0">
              <a:solidFill>
                <a:srgbClr val="FF99CC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5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00" dirty="0" smtClean="0"/>
          </a:p>
        </p:txBody>
      </p:sp>
      <p:pic>
        <p:nvPicPr>
          <p:cNvPr id="6" name="Рисунок 5" descr="http://reibert.info/forum/attachment.php?attachmentid=43823&amp;d=118400285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371600"/>
            <a:ext cx="5724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228600"/>
            <a:ext cx="8229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«Танк-герой»</a:t>
            </a: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1400" y="0"/>
            <a:ext cx="53340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«Танк-герой»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4000" b="1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бетонном пьедестале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Танк застыл,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 в боях за нашу землю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Ранен был.</a:t>
            </a:r>
          </a:p>
        </p:txBody>
      </p:sp>
      <p:pic>
        <p:nvPicPr>
          <p:cNvPr id="4" name="Picture 8" descr="18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>
          <a:xfrm>
            <a:off x="228600" y="1676400"/>
            <a:ext cx="400367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609600" y="3810000"/>
            <a:ext cx="81534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Сколько вмятин и царапин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броне,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 сражался  по-геройски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войне.</a:t>
            </a: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 descr="Великая Отечественная война 1941-1945 часть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533401"/>
            <a:ext cx="5715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Была война...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1066800"/>
            <a:ext cx="4608000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еликая Отечественная война 1941-1945 часть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57200"/>
            <a:ext cx="4212000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533400" y="4267200"/>
            <a:ext cx="7162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Позабыть войну не может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Танк никак,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 ночами часто  снится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Шум атак.</a:t>
            </a:r>
          </a:p>
          <a:p>
            <a:pPr>
              <a:buFont typeface="Wingdings" pitchFamily="2" charset="2"/>
              <a:buNone/>
              <a:defRPr/>
            </a:pP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219200" y="3962400"/>
            <a:ext cx="7391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ладошкою поглажу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броне,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Пусть немного он забудет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 войне!</a:t>
            </a:r>
          </a:p>
        </p:txBody>
      </p:sp>
      <p:pic>
        <p:nvPicPr>
          <p:cNvPr id="3" name="Содержимое 5" descr="Дети во время ВОВ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600200" y="304800"/>
            <a:ext cx="5688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Материалы и оборудование</a:t>
            </a:r>
          </a:p>
        </p:txBody>
      </p:sp>
      <p:pic>
        <p:nvPicPr>
          <p:cNvPr id="19459" name="Picture 15" descr="DSC082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>
          <a:xfrm>
            <a:off x="533400" y="2057400"/>
            <a:ext cx="3962400" cy="3014663"/>
          </a:xfrm>
          <a:noFill/>
        </p:spPr>
      </p:pic>
      <p:sp>
        <p:nvSpPr>
          <p:cNvPr id="1946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838200"/>
            <a:ext cx="434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b="1" dirty="0" smtClean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трубки-основы от рулонов  бумажных полотенец;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спичечные коробки;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обычная бумага;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соломинка для коктейля;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клей ПВА;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степлер;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краски.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Создание основы танка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81000" y="1219200"/>
            <a:ext cx="4876800" cy="4906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 помощью клея или степлера соедините между собой картонные трубки, чтобы получилась «пирамида». Основу будут составлять 3 трубки, второй ярус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спичечных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коробка. Приклейте сверху «башню» - отрезок картонной трубки.</a:t>
            </a:r>
          </a:p>
        </p:txBody>
      </p:sp>
      <p:pic>
        <p:nvPicPr>
          <p:cNvPr id="20484" name="Picture 17" descr="DSC083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95800" y="2133600"/>
            <a:ext cx="4191000" cy="330835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Оклеивание заготовки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1143000"/>
            <a:ext cx="44958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Разведите клей ПВА водой и в полученном составе намочите бумажные полоски и кусочки. Полностью оклейте ими картонную основу, чтобы заготовка приобрела форму танка. Высушите заготовку.</a:t>
            </a:r>
          </a:p>
        </p:txBody>
      </p:sp>
      <p:pic>
        <p:nvPicPr>
          <p:cNvPr id="21508" name="Picture 7" descr="DSC083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>
          <a:xfrm>
            <a:off x="4419600" y="1905000"/>
            <a:ext cx="4267200" cy="3635375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proza.ru/pics/2010/02/02/5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97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0" y="228600"/>
            <a:ext cx="2680728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1941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:\DCIM\100MSDCF\DSC0328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908525" y="1352015"/>
            <a:ext cx="5929630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L:\DCIM\100MSDCF\DSC0328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657600" y="1375200"/>
            <a:ext cx="5976000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ramond" pitchFamily="18" charset="0"/>
              </a:rPr>
              <a:t/>
            </a:r>
            <a:br>
              <a:rPr lang="ru-RU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ramond" pitchFamily="18" charset="0"/>
              </a:rPr>
            </a:br>
            <a:r>
              <a:rPr lang="ru-RU" sz="4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Изготовление орудийного ствола</a:t>
            </a:r>
          </a:p>
        </p:txBody>
      </p:sp>
      <p:pic>
        <p:nvPicPr>
          <p:cNvPr id="16387" name="Picture 7" descr="DSC082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>
          <a:xfrm>
            <a:off x="1752600" y="1447800"/>
            <a:ext cx="5736626" cy="1800000"/>
          </a:xfrm>
          <a:effectLst>
            <a:softEdge rad="112500"/>
          </a:effectLst>
        </p:spPr>
      </p:pic>
      <p:sp>
        <p:nvSpPr>
          <p:cNvPr id="2355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886200"/>
            <a:ext cx="8229600" cy="26908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коктейльной соломинки, укоротив ее, сделайте орудийный ствол – обмотайте  соломинку полоской бумаги.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утолщение на конце ствола.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Сборка изделия</a:t>
            </a:r>
          </a:p>
        </p:txBody>
      </p:sp>
      <p:pic>
        <p:nvPicPr>
          <p:cNvPr id="24579" name="Picture 13" descr="DSC083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>
          <a:xfrm>
            <a:off x="533400" y="1447800"/>
            <a:ext cx="3352800" cy="2352675"/>
          </a:xfrm>
          <a:noFill/>
        </p:spPr>
      </p:pic>
      <p:pic>
        <p:nvPicPr>
          <p:cNvPr id="24580" name="Picture 10" descr="DSC083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lum contrast="6000"/>
          </a:blip>
          <a:srcRect/>
          <a:stretch>
            <a:fillRect/>
          </a:stretch>
        </p:blipFill>
        <p:spPr>
          <a:xfrm>
            <a:off x="4114800" y="1828800"/>
            <a:ext cx="4773613" cy="3770313"/>
          </a:xfrm>
          <a:noFill/>
        </p:spPr>
      </p:pic>
      <p:sp>
        <p:nvSpPr>
          <p:cNvPr id="2458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191000"/>
            <a:ext cx="38862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 помощью ножниц сделайте в «башне» отверстие и вклейте орудийный ствол.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Окрашивание «танка»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3200400" cy="3733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/>
              <a:t>  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Раскрасьте готовый танк гуашевыми или акриловыми красками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485" name="Picture 5" descr="C:\Users\SEVEN\Desktop\Инга\2010 фото\1 В нью\DSC034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0400" y="1143000"/>
            <a:ext cx="5791200" cy="5400000"/>
          </a:xfrm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EVEN\Desktop\Инга\2010 фото\1 В нью\DSC034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304800" y="5791200"/>
            <a:ext cx="922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«Парад военной техники»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EVEN\Desktop\Инга\2010 фото\1 В нью\DSC03436.JPG"/>
          <p:cNvPicPr>
            <a:picLocks noChangeAspect="1" noChangeArrowheads="1"/>
          </p:cNvPicPr>
          <p:nvPr/>
        </p:nvPicPr>
        <p:blipFill>
          <a:blip r:embed="rId2" cstate="email"/>
          <a:srcRect l="-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nenad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img-fotki.yandex.ru/get/5403/nelmi2008.1a/0_42fbb_5bcad32b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ragon271.narod.ru/5046342fm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:\DCIM\100MSDCF\DSC0327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219200"/>
            <a:ext cx="7452000" cy="518400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softEdge rad="112500"/>
          </a:effec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528638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E2D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Белостокско-Минское сражение</a:t>
            </a:r>
          </a:p>
          <a:p>
            <a:pPr eaLnBrk="0" hangingPunct="0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://2worldwar.at.ua/_ph/2/7723995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qrok.net/uploads/posts/2010-10/1286799393_1286618050_121205_luchshe-umeret-sto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0"/>
            <a:ext cx="4913344" cy="69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ocu00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333375"/>
            <a:ext cx="2568575" cy="37465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43" name="Picture 9" descr="docu0001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628775"/>
            <a:ext cx="2520950" cy="15843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44" name="Picture 10" descr="docu00027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1628775"/>
            <a:ext cx="2520950" cy="15843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45" name="Picture 14" descr="docu00047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4292600"/>
            <a:ext cx="3671888" cy="2159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46" name="Picture 17" descr="docu000378"/>
          <p:cNvPicPr>
            <a:picLocks noChangeAspect="1" noChangeArrowheads="1"/>
          </p:cNvPicPr>
          <p:nvPr/>
        </p:nvPicPr>
        <p:blipFill>
          <a:blip r:embed="rId6" cstate="email">
            <a:lum bright="-18000" contrast="-22000"/>
          </a:blip>
          <a:srcRect/>
          <a:stretch>
            <a:fillRect/>
          </a:stretch>
        </p:blipFill>
        <p:spPr bwMode="auto">
          <a:xfrm>
            <a:off x="684213" y="4365625"/>
            <a:ext cx="3425825" cy="208756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47" name="Picture 20" descr="вагоны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152400"/>
            <a:ext cx="6477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WordArt 22"/>
          <p:cNvSpPr>
            <a:spLocks noChangeArrowheads="1" noChangeShapeType="1" noTextEdit="1"/>
          </p:cNvSpPr>
          <p:nvPr/>
        </p:nvSpPr>
        <p:spPr bwMode="auto">
          <a:xfrm>
            <a:off x="4343400" y="4005263"/>
            <a:ext cx="2174875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5364163" y="5805488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096000" y="6172200"/>
            <a:ext cx="272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Узники Бухенвальда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755650" y="256540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1269" name="Picture 15" descr="жес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04813"/>
            <a:ext cx="6153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Картинка 39 из 36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447800"/>
            <a:ext cx="2682875" cy="3276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82" name="Picture 14" descr="Картинка 61 из 36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33600" y="2362200"/>
            <a:ext cx="2609850" cy="428625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11272" name="Picture 16" descr="Картинка 78 из 36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3962400"/>
            <a:ext cx="3789363" cy="21605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3" name="Picture 18" descr="http://waralbum.ru/wp-content/uploads/2011/08/6k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86400" y="1219200"/>
            <a:ext cx="3090863" cy="2519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ab7b71fb1bac7e97d61be88b75d0214c3e1f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266</Words>
  <Application>Microsoft Office PowerPoint</Application>
  <PresentationFormat>Экран (4:3)</PresentationFormat>
  <Paragraphs>64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Garamond</vt:lpstr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Слайд 16</vt:lpstr>
      <vt:lpstr>Материалы и оборудование</vt:lpstr>
      <vt:lpstr>Создание основы танка</vt:lpstr>
      <vt:lpstr>Оклеивание заготовки</vt:lpstr>
      <vt:lpstr>Слайд 20</vt:lpstr>
      <vt:lpstr> Изготовление орудийного ствола</vt:lpstr>
      <vt:lpstr>Сборка изделия</vt:lpstr>
      <vt:lpstr>Окрашивание «танка»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revaz</cp:lastModifiedBy>
  <cp:revision>82</cp:revision>
  <cp:lastPrinted>1601-01-01T00:00:00Z</cp:lastPrinted>
  <dcterms:created xsi:type="dcterms:W3CDTF">2010-04-15T05:25:11Z</dcterms:created>
  <dcterms:modified xsi:type="dcterms:W3CDTF">2012-12-18T18:30:46Z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