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B3907-7A3F-4937-8447-3386C93AF974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9B8B9-532A-4D47-8863-1135523FF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539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9B8B9-532A-4D47-8863-1135523FF4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50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B27A-8D1E-4151-A82E-4E782A36CA4D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806-33AE-4ED4-AB28-A7208622B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340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B27A-8D1E-4151-A82E-4E782A36CA4D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806-33AE-4ED4-AB28-A7208622B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30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B27A-8D1E-4151-A82E-4E782A36CA4D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806-33AE-4ED4-AB28-A7208622B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13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B27A-8D1E-4151-A82E-4E782A36CA4D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806-33AE-4ED4-AB28-A7208622B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93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B27A-8D1E-4151-A82E-4E782A36CA4D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806-33AE-4ED4-AB28-A7208622B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09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B27A-8D1E-4151-A82E-4E782A36CA4D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806-33AE-4ED4-AB28-A7208622B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96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B27A-8D1E-4151-A82E-4E782A36CA4D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806-33AE-4ED4-AB28-A7208622B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10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B27A-8D1E-4151-A82E-4E782A36CA4D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806-33AE-4ED4-AB28-A7208622B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75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B27A-8D1E-4151-A82E-4E782A36CA4D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806-33AE-4ED4-AB28-A7208622B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03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B27A-8D1E-4151-A82E-4E782A36CA4D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806-33AE-4ED4-AB28-A7208622B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19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B27A-8D1E-4151-A82E-4E782A36CA4D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806-33AE-4ED4-AB28-A7208622B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13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DB27A-8D1E-4151-A82E-4E782A36CA4D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60806-33AE-4ED4-AB28-A7208622B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21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755576" y="620688"/>
            <a:ext cx="7848872" cy="5544616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ru-RU" sz="5400" dirty="0" smtClean="0"/>
              <a:t> </a:t>
            </a:r>
            <a:r>
              <a:rPr lang="ru-RU" sz="9600" b="1" i="1" dirty="0" smtClean="0">
                <a:ln>
                  <a:solidFill>
                    <a:schemeClr val="tx2">
                      <a:lumMod val="65000"/>
                      <a:lumOff val="3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rowallia New" pitchFamily="34" charset="-34"/>
              </a:rPr>
              <a:t>украшение пасхальных яиц</a:t>
            </a:r>
            <a:endParaRPr lang="ru-RU" sz="9600" b="1" i="1" dirty="0">
              <a:ln>
                <a:solidFill>
                  <a:schemeClr val="tx2">
                    <a:lumMod val="65000"/>
                    <a:lumOff val="35000"/>
                  </a:schemeClr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9856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224136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i="1" dirty="0">
                <a:ln w="12700">
                  <a:solidFill>
                    <a:schemeClr val="tx2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Главные пасхальные </a:t>
            </a:r>
            <a:r>
              <a:rPr lang="ru-RU" sz="4800" i="1" dirty="0" smtClean="0">
                <a:ln w="12700">
                  <a:solidFill>
                    <a:schemeClr val="tx2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цвета</a:t>
            </a:r>
            <a:r>
              <a:rPr lang="ru-RU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i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i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4" name="Объект 1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00808"/>
            <a:ext cx="5256584" cy="4680520"/>
          </a:xfrm>
        </p:spPr>
      </p:pic>
      <p:sp>
        <p:nvSpPr>
          <p:cNvPr id="13" name="Текст 12"/>
          <p:cNvSpPr>
            <a:spLocks noGrp="1"/>
          </p:cNvSpPr>
          <p:nvPr>
            <p:ph type="body" sz="half" idx="2"/>
          </p:nvPr>
        </p:nvSpPr>
        <p:spPr>
          <a:xfrm>
            <a:off x="179512" y="1556792"/>
            <a:ext cx="3384376" cy="4968552"/>
          </a:xfrm>
        </p:spPr>
        <p:txBody>
          <a:bodyPr>
            <a:normAutofit lnSpcReduction="10000"/>
          </a:bodyPr>
          <a:lstStyle/>
          <a:p>
            <a:r>
              <a:rPr lang="ru-RU" sz="2600" b="1" i="1" dirty="0">
                <a:ln>
                  <a:solidFill>
                    <a:schemeClr val="tx2">
                      <a:lumMod val="65000"/>
                      <a:lumOff val="35000"/>
                    </a:schemeClr>
                  </a:solidFill>
                </a:ln>
                <a:solidFill>
                  <a:srgbClr val="FFFF00"/>
                </a:solidFill>
              </a:rPr>
              <a:t>Белый, желтый, золотой </a:t>
            </a:r>
            <a:r>
              <a:rPr lang="ru-RU" sz="2600" i="1" dirty="0"/>
              <a:t>- цвета Духовности, Света Небесного, Чистоты;</a:t>
            </a:r>
          </a:p>
          <a:p>
            <a:r>
              <a:rPr lang="ru-RU" sz="2600" b="1" i="1" dirty="0">
                <a:ln w="1905">
                  <a:solidFill>
                    <a:schemeClr val="tx2">
                      <a:lumMod val="65000"/>
                      <a:lumOff val="35000"/>
                    </a:schemeClr>
                  </a:solidFill>
                </a:ln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Зеленый</a:t>
            </a:r>
            <a:r>
              <a:rPr lang="ru-RU" sz="2600" i="1" dirty="0"/>
              <a:t> - цвет Надежды;</a:t>
            </a:r>
          </a:p>
          <a:p>
            <a:r>
              <a:rPr lang="ru-RU" sz="2600" b="1" i="1" dirty="0">
                <a:ln>
                  <a:solidFill>
                    <a:schemeClr val="tx2">
                      <a:lumMod val="65000"/>
                      <a:lumOff val="35000"/>
                    </a:schemeClr>
                  </a:solidFill>
                </a:ln>
                <a:solidFill>
                  <a:srgbClr val="00B0F0"/>
                </a:solidFill>
              </a:rPr>
              <a:t>Голубой и синий </a:t>
            </a:r>
            <a:r>
              <a:rPr lang="ru-RU" sz="2600" i="1" dirty="0"/>
              <a:t>- цвета Неба, Веры, Верности;</a:t>
            </a:r>
          </a:p>
          <a:p>
            <a:r>
              <a:rPr lang="ru-RU" sz="2600" b="1" i="1" dirty="0">
                <a:ln>
                  <a:solidFill>
                    <a:schemeClr val="tx2">
                      <a:lumMod val="65000"/>
                      <a:lumOff val="35000"/>
                    </a:schemeClr>
                  </a:solidFill>
                </a:ln>
                <a:solidFill>
                  <a:srgbClr val="FF0000"/>
                </a:solidFill>
              </a:rPr>
              <a:t>Красный</a:t>
            </a:r>
            <a:r>
              <a:rPr lang="ru-RU" sz="2600" i="1" dirty="0"/>
              <a:t> - цвет Крови </a:t>
            </a:r>
            <a:r>
              <a:rPr lang="ru-RU" sz="2600" i="1" dirty="0" smtClean="0"/>
              <a:t>Христа, Воскрешения, Жизни</a:t>
            </a:r>
            <a:r>
              <a:rPr lang="ru-RU" sz="2600" i="1" dirty="0"/>
              <a:t>, </a:t>
            </a:r>
            <a:r>
              <a:rPr lang="ru-RU" sz="2600" i="1" dirty="0" smtClean="0"/>
              <a:t>Возрождения.</a:t>
            </a:r>
            <a:endParaRPr lang="ru-RU" sz="2600" i="1" dirty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93937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8002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600" b="1" i="1" dirty="0" smtClean="0">
                <a:ln w="11430">
                  <a:solidFill>
                    <a:schemeClr val="tx2">
                      <a:lumMod val="65000"/>
                      <a:lumOff val="35000"/>
                    </a:schemeClr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Виды росписи пасхального яйца</a:t>
            </a:r>
            <a:endParaRPr lang="ru-RU" sz="6600" b="1" i="1" dirty="0">
              <a:ln w="11430">
                <a:solidFill>
                  <a:schemeClr val="tx2">
                    <a:lumMod val="65000"/>
                    <a:lumOff val="35000"/>
                  </a:schemeClr>
                </a:solidFill>
              </a:ln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3924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800" b="1" i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Крашенка</a:t>
            </a:r>
            <a:endParaRPr lang="ru-RU" sz="4800" b="1" i="1" dirty="0" smtClean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4800" b="1" i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Крапанка</a:t>
            </a:r>
            <a:endParaRPr lang="ru-RU" sz="4800" b="1" i="1" dirty="0" smtClean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4800" b="1" i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Драпанка</a:t>
            </a:r>
            <a:endParaRPr lang="ru-RU" sz="4800" b="1" i="1" dirty="0" smtClean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4800" b="1" i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Писанка</a:t>
            </a: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54956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1162050"/>
          </a:xfrm>
        </p:spPr>
        <p:txBody>
          <a:bodyPr>
            <a:noAutofit/>
          </a:bodyPr>
          <a:lstStyle/>
          <a:p>
            <a:pPr algn="ctr"/>
            <a:r>
              <a:rPr lang="ru-RU" sz="8800" i="1" dirty="0" err="1" smtClean="0">
                <a:ln>
                  <a:solidFill>
                    <a:schemeClr val="tx2">
                      <a:lumMod val="65000"/>
                      <a:lumOff val="3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Крашенка</a:t>
            </a:r>
            <a:endParaRPr lang="ru-RU" sz="8800" i="1" dirty="0">
              <a:ln>
                <a:solidFill>
                  <a:schemeClr val="tx2">
                    <a:lumMod val="65000"/>
                    <a:lumOff val="35000"/>
                  </a:schemeClr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412776"/>
            <a:ext cx="5317430" cy="4752528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51520" y="1435100"/>
            <a:ext cx="3213993" cy="5018236"/>
          </a:xfrm>
        </p:spPr>
        <p:txBody>
          <a:bodyPr>
            <a:normAutofit lnSpcReduction="10000"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- от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слова «красить».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Первоначально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яйца были красного цвета. Краску получали из луковой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шелухи.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Цвет будущей </a:t>
            </a:r>
            <a:r>
              <a:rPr lang="ru-RU" sz="2000" b="1" i="1" dirty="0" err="1">
                <a:solidFill>
                  <a:schemeClr val="accent2">
                    <a:lumMod val="75000"/>
                  </a:schemeClr>
                </a:solidFill>
              </a:rPr>
              <a:t>крашенки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 зависит только от лука и времени, которое яйцо проведет в этом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красителе. </a:t>
            </a:r>
          </a:p>
          <a:p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Раньше наши прабабушки красили яйца по-особому: обматывали их сухими листьями дуба, березы, крапивы, перевязывали нитками и варили. Получались красивые «мраморные» яйца.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71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3050"/>
            <a:ext cx="8640960" cy="1427758"/>
          </a:xfrm>
        </p:spPr>
        <p:txBody>
          <a:bodyPr>
            <a:noAutofit/>
          </a:bodyPr>
          <a:lstStyle/>
          <a:p>
            <a:pPr algn="ctr"/>
            <a:r>
              <a:rPr lang="ru-RU" sz="8800" i="1" dirty="0" err="1" smtClean="0">
                <a:ln>
                  <a:solidFill>
                    <a:schemeClr val="tx2">
                      <a:lumMod val="65000"/>
                      <a:lumOff val="3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Драпанки</a:t>
            </a:r>
            <a:endParaRPr lang="ru-RU" sz="8800" i="1" dirty="0">
              <a:ln>
                <a:solidFill>
                  <a:schemeClr val="tx2">
                    <a:lumMod val="65000"/>
                    <a:lumOff val="35000"/>
                  </a:schemeClr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844824"/>
            <a:ext cx="3008313" cy="3345235"/>
          </a:xfrm>
        </p:spPr>
        <p:txBody>
          <a:bodyPr>
            <a:noAutofit/>
          </a:bodyPr>
          <a:lstStyle/>
          <a:p>
            <a:r>
              <a:rPr lang="ru-RU" sz="2000" b="1" i="1" dirty="0" smtClean="0"/>
              <a:t>- </a:t>
            </a:r>
            <a:r>
              <a:rPr lang="ru-RU" sz="2000" b="1" i="1" dirty="0"/>
              <a:t>для </a:t>
            </a:r>
            <a:r>
              <a:rPr lang="ru-RU" sz="2000" b="1" i="1" dirty="0" err="1"/>
              <a:t>драпанки</a:t>
            </a:r>
            <a:r>
              <a:rPr lang="ru-RU" sz="2000" b="1" i="1" dirty="0"/>
              <a:t> лучше брать яйца коричневого оттенка. Скорлупа таких яиц прочнее, чем белых. Сначала яйца варят, затем красят в какой-нибудь цвет потемнее, потом сушат. Узор наносят на скорлупу острым предметом – ножом, шилом, ножницами, толстой иглой. </a:t>
            </a:r>
          </a:p>
        </p:txBody>
      </p:sp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270" y="1988840"/>
            <a:ext cx="5626854" cy="3816424"/>
          </a:xfrm>
        </p:spPr>
      </p:pic>
    </p:spTree>
    <p:extLst>
      <p:ext uri="{BB962C8B-B14F-4D97-AF65-F5344CB8AC3E}">
        <p14:creationId xmlns:p14="http://schemas.microsoft.com/office/powerpoint/2010/main" val="342092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440160"/>
          </a:xfrm>
        </p:spPr>
        <p:txBody>
          <a:bodyPr>
            <a:normAutofit/>
          </a:bodyPr>
          <a:lstStyle/>
          <a:p>
            <a:pPr algn="ctr"/>
            <a:r>
              <a:rPr lang="ru-RU" sz="8800" i="1" dirty="0" err="1" smtClean="0">
                <a:ln>
                  <a:solidFill>
                    <a:schemeClr val="tx2">
                      <a:lumMod val="65000"/>
                      <a:lumOff val="3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Крапанка</a:t>
            </a:r>
            <a:endParaRPr lang="ru-RU" sz="8800" i="1" dirty="0">
              <a:ln>
                <a:solidFill>
                  <a:schemeClr val="tx2">
                    <a:lumMod val="65000"/>
                    <a:lumOff val="35000"/>
                  </a:schemeClr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1628800"/>
            <a:ext cx="3008313" cy="4065315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– от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слова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«крапать»,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покрывать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каплями. Сначала яйцо красят одним цветом, затем, когда оно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высохнет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и остынет, на него наносят капли горячего воска. Как только воск остынет, яйцо опускают в раствор другого цвета. После высыхания краски яйцо опускают в горячую воду. Воск тает, и выходит очень забавное яйцо.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700808"/>
            <a:ext cx="5325764" cy="4464496"/>
          </a:xfrm>
        </p:spPr>
      </p:pic>
    </p:spTree>
    <p:extLst>
      <p:ext uri="{BB962C8B-B14F-4D97-AF65-F5344CB8AC3E}">
        <p14:creationId xmlns:p14="http://schemas.microsoft.com/office/powerpoint/2010/main" val="130352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3050"/>
            <a:ext cx="8496944" cy="1427758"/>
          </a:xfrm>
        </p:spPr>
        <p:txBody>
          <a:bodyPr>
            <a:noAutofit/>
          </a:bodyPr>
          <a:lstStyle/>
          <a:p>
            <a:pPr algn="ctr"/>
            <a:r>
              <a:rPr lang="ru-RU" sz="8800" i="1" dirty="0" smtClean="0">
                <a:ln>
                  <a:solidFill>
                    <a:schemeClr val="tx2">
                      <a:lumMod val="65000"/>
                      <a:lumOff val="3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Писанка</a:t>
            </a:r>
            <a:endParaRPr lang="ru-RU" sz="8800" i="1" dirty="0">
              <a:ln>
                <a:solidFill>
                  <a:schemeClr val="tx2">
                    <a:lumMod val="65000"/>
                    <a:lumOff val="35000"/>
                  </a:schemeClr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938" y="1700808"/>
            <a:ext cx="5245100" cy="399911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556792"/>
            <a:ext cx="3008313" cy="4137323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быту </a:t>
            </a:r>
            <a:r>
              <a:rPr lang="ru-RU" sz="2000" b="1" i="1" dirty="0" err="1">
                <a:solidFill>
                  <a:schemeClr val="accent2">
                    <a:lumMod val="75000"/>
                  </a:schemeClr>
                </a:solidFill>
              </a:rPr>
              <a:t>писанки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 выполняли роль оберега: от грозы и пожара держали пасхальную </a:t>
            </a:r>
            <a:r>
              <a:rPr lang="ru-RU" sz="2000" b="1" i="1" dirty="0" err="1">
                <a:solidFill>
                  <a:schemeClr val="accent2">
                    <a:lumMod val="75000"/>
                  </a:schemeClr>
                </a:solidFill>
              </a:rPr>
              <a:t>писанку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 на божнице или на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чердаке.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Для рисунка </a:t>
            </a:r>
            <a:r>
              <a:rPr lang="ru-RU" sz="2000" b="1" i="1" dirty="0" err="1">
                <a:solidFill>
                  <a:schemeClr val="accent2">
                    <a:lumMod val="75000"/>
                  </a:schemeClr>
                </a:solidFill>
              </a:rPr>
              <a:t>писанки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 используют элементы растительного и животного орнамента, геометрические фигуры. Чтобы </a:t>
            </a:r>
            <a:r>
              <a:rPr lang="ru-RU" sz="2000" b="1" i="1" dirty="0" err="1">
                <a:solidFill>
                  <a:schemeClr val="accent2">
                    <a:lumMod val="75000"/>
                  </a:schemeClr>
                </a:solidFill>
              </a:rPr>
              <a:t>писанки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000" b="1" i="1" dirty="0" err="1">
                <a:solidFill>
                  <a:schemeClr val="accent2">
                    <a:lumMod val="75000"/>
                  </a:schemeClr>
                </a:solidFill>
              </a:rPr>
              <a:t>крашенки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 сияли, их смазывают жиром или растительным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маслом. 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Celebration">
      <a:dk1>
        <a:srgbClr val="49345F"/>
      </a:dk1>
      <a:lt1>
        <a:srgbClr val="DDD9C3"/>
      </a:lt1>
      <a:dk2>
        <a:srgbClr val="000000"/>
      </a:dk2>
      <a:lt2>
        <a:srgbClr val="FFFFFF"/>
      </a:lt2>
      <a:accent1>
        <a:srgbClr val="310095"/>
      </a:accent1>
      <a:accent2>
        <a:srgbClr val="886286"/>
      </a:accent2>
      <a:accent3>
        <a:srgbClr val="A082F5"/>
      </a:accent3>
      <a:accent4>
        <a:srgbClr val="5061C8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253</Words>
  <Application>Microsoft Office PowerPoint</Application>
  <PresentationFormat>Экран (4:3)</PresentationFormat>
  <Paragraphs>21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украшение пасхальных яиц</vt:lpstr>
      <vt:lpstr>Главные пасхальные цвета </vt:lpstr>
      <vt:lpstr>Виды росписи пасхального яйца</vt:lpstr>
      <vt:lpstr>Крашенка</vt:lpstr>
      <vt:lpstr>Драпанки</vt:lpstr>
      <vt:lpstr>Крапанка</vt:lpstr>
      <vt:lpstr>Писанка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Украшения пасхальных яиц</dc:title>
  <dc:creator>User</dc:creator>
  <cp:lastModifiedBy>User</cp:lastModifiedBy>
  <cp:revision>17</cp:revision>
  <dcterms:created xsi:type="dcterms:W3CDTF">2012-03-30T09:29:58Z</dcterms:created>
  <dcterms:modified xsi:type="dcterms:W3CDTF">2012-04-02T11:41:24Z</dcterms:modified>
</cp:coreProperties>
</file>