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8E4FCF-D9F8-45EC-99D4-0C82C545AF6D}" type="datetimeFigureOut">
              <a:rPr lang="ru-RU" smtClean="0"/>
              <a:t>28.06.2012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510AB9-17F6-481B-AF41-117394AFCD2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i="1" spc="0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Чудо схождения</a:t>
            </a:r>
            <a:endParaRPr lang="ru-RU" sz="6600" b="1" i="1" spc="0" dirty="0">
              <a:ln w="11430"/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 Antiqua" pitchFamily="18" charset="0"/>
              <a:ea typeface="Batang" pitchFamily="18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05800" cy="19812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7200" b="1" i="1" cap="all" spc="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ea typeface="Batang" pitchFamily="18" charset="-127"/>
              </a:rPr>
              <a:t>Благодатный огонь</a:t>
            </a:r>
            <a:endParaRPr lang="ru-RU" sz="7200" b="1" i="1" cap="all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Book Antiqua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625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8496944" cy="4680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42" y="188640"/>
            <a:ext cx="8568952" cy="1512168"/>
          </a:xfrm>
          <a:noFill/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i="1" spc="0" dirty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На протяжении без малого двух тысяч </a:t>
            </a:r>
            <a:r>
              <a:rPr lang="ru-RU" sz="2400" b="1" i="1" spc="0" dirty="0" smtClean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лет Православные </a:t>
            </a:r>
            <a:r>
              <a:rPr lang="ru-RU" sz="2400" b="1" i="1" spc="0" dirty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Христиане встречают </a:t>
            </a:r>
            <a:r>
              <a:rPr lang="ru-RU" sz="2400" b="1" i="1" spc="0" dirty="0" smtClean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свой величайший </a:t>
            </a:r>
            <a:r>
              <a:rPr lang="ru-RU" sz="2400" b="1" i="1" spc="0" dirty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праздник - Воскресение Христово (Пасху) в храме Гроба Господнего в Иерусалиме.</a:t>
            </a:r>
          </a:p>
        </p:txBody>
      </p:sp>
    </p:spTree>
    <p:extLst>
      <p:ext uri="{BB962C8B-B14F-4D97-AF65-F5344CB8AC3E}">
        <p14:creationId xmlns:p14="http://schemas.microsoft.com/office/powerpoint/2010/main" val="83096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3888432" cy="475252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Огонь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является в храме уже не первое тысячелетие. </a:t>
            </a:r>
            <a: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Ранние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упоминания о схождении Благодатного Огня в канун Воскресения Христова </a:t>
            </a:r>
            <a: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датируются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IV веком. </a:t>
            </a:r>
            <a:endParaRPr lang="ru-RU" sz="2800" b="1" i="1" dirty="0">
              <a:ln w="3200">
                <a:solidFill>
                  <a:schemeClr val="tx2">
                    <a:lumMod val="20000"/>
                    <a:lumOff val="80000"/>
                    <a:alpha val="25000"/>
                  </a:schemeClr>
                </a:solidFill>
                <a:prstDash val="solid"/>
                <a:round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96752"/>
            <a:ext cx="4320480" cy="4248472"/>
          </a:xfrm>
        </p:spPr>
      </p:pic>
    </p:spTree>
    <p:extLst>
      <p:ext uri="{BB962C8B-B14F-4D97-AF65-F5344CB8AC3E}">
        <p14:creationId xmlns:p14="http://schemas.microsoft.com/office/powerpoint/2010/main" val="41865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92897"/>
            <a:ext cx="8424936" cy="389044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89679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Приблизительно за сутки до начала Православной Пасхи в Храме Гроба Господня начинают собираться паломники, желающие своими глазами увидеть схождение Благодатного Огня. В самом храме вмещается до 10 тысяч человек, вся площадь перед ним также оказывается заполнена народом.</a:t>
            </a:r>
            <a:endParaRPr lang="ru-RU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96752"/>
            <a:ext cx="4464496" cy="5256584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95536" y="1340768"/>
            <a:ext cx="3672408" cy="489654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Мгновение спустя весь храм оказывается опоясанным молниями и бликами, которые змеятся по его стенам и колоннам вниз, как бы стекают к подножию храма и растекаются по площади среди паломников.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1224136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Перед схождением О</a:t>
            </a:r>
            <a:r>
              <a:rPr lang="ru-RU" sz="24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гня храм </a:t>
            </a:r>
            <a:r>
              <a:rPr lang="ru-RU" sz="2400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начинают озарять яркие вспышки Благодатного Света, тут и там проскакивают маленькие молнии.</a:t>
            </a:r>
          </a:p>
        </p:txBody>
      </p:sp>
    </p:spTree>
    <p:extLst>
      <p:ext uri="{BB962C8B-B14F-4D97-AF65-F5344CB8AC3E}">
        <p14:creationId xmlns:p14="http://schemas.microsoft.com/office/powerpoint/2010/main" val="288502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66" y="692150"/>
            <a:ext cx="3801206" cy="56896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3970784" cy="4968552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Людей, находящихся в это время в храме, переполняют непередаваемые и ни с чем несравнимое по своей </a:t>
            </a:r>
            <a:r>
              <a:rPr lang="ru-RU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глубине </a:t>
            </a:r>
            <a:r>
              <a:rPr lang="ru-RU" sz="24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чувство радости и духовного успокоения</a:t>
            </a:r>
            <a:r>
              <a:rPr lang="ru-RU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  </a:t>
            </a:r>
            <a:br>
              <a:rPr lang="ru-RU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4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Благодатный Огонь - величайшее чудо Божие для всех людей. Для верующих - неописуемое блаженство и радость о Христе, для неверующих - возможность увидеть и уверовать!</a:t>
            </a:r>
          </a:p>
        </p:txBody>
      </p:sp>
    </p:spTree>
    <p:extLst>
      <p:ext uri="{BB962C8B-B14F-4D97-AF65-F5344CB8AC3E}">
        <p14:creationId xmlns:p14="http://schemas.microsoft.com/office/powerpoint/2010/main" val="318516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8424936" cy="4176464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дальнейшем, от благодатного Огня будут зажжены лампады по всему Иерусалиму, специальными авиарейсами Огонь будет доставлен на Кипр и в Грецию, откуда будет развезен по всему миру. В недавнее время непосредственные участники событий стали его привозить и в нашу страну.</a:t>
            </a:r>
          </a:p>
        </p:txBody>
      </p:sp>
    </p:spTree>
    <p:extLst>
      <p:ext uri="{BB962C8B-B14F-4D97-AF65-F5344CB8AC3E}">
        <p14:creationId xmlns:p14="http://schemas.microsoft.com/office/powerpoint/2010/main" val="4086623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200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Благодатный огонь</vt:lpstr>
      <vt:lpstr>На протяжении без малого двух тысяч лет Православные Христиане встречают свой величайший праздник - Воскресение Христово (Пасху) в храме Гроба Господнего в Иерусалиме.</vt:lpstr>
      <vt:lpstr>Огонь является в храме уже не первое тысячелетие.  Ранние упоминания о схождении Благодатного Огня в канун Воскресения Христова датируются IV веком. </vt:lpstr>
      <vt:lpstr>  </vt:lpstr>
      <vt:lpstr>Перед схождением Огня храм начинают озарять яркие вспышки Благодатного Света, тут и там проскакивают маленькие молнии.</vt:lpstr>
      <vt:lpstr>Людей, находящихся в это время в храме, переполняют непередаваемые и ни с чем несравнимое по своей глубине чувство радости и духовного успокоения.   Благодатный Огонь - величайшее чудо Божие для всех людей. Для верующих - неописуемое блаженство и радость о Христе, для неверующих - возможность увидеть и уверовать!</vt:lpstr>
      <vt:lpstr>В дальнейшем, от благодатного Огня будут зажжены лампады по всему Иерусалиму, специальными авиарейсами Огонь будет доставлен на Кипр и в Грецию, откуда будет развезен по всему миру. В недавнее время непосредственные участники событий стали его привозить и в нашу страну.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Благодатный огонь</dc:title>
  <dc:creator>User</dc:creator>
  <cp:lastModifiedBy>User</cp:lastModifiedBy>
  <cp:revision>12</cp:revision>
  <dcterms:created xsi:type="dcterms:W3CDTF">2012-03-30T07:56:54Z</dcterms:created>
  <dcterms:modified xsi:type="dcterms:W3CDTF">2012-06-28T11:03:28Z</dcterms:modified>
</cp:coreProperties>
</file>