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9" r:id="rId3"/>
    <p:sldId id="263" r:id="rId4"/>
    <p:sldId id="256" r:id="rId5"/>
    <p:sldId id="273" r:id="rId6"/>
    <p:sldId id="274" r:id="rId7"/>
    <p:sldId id="275" r:id="rId8"/>
    <p:sldId id="266" r:id="rId9"/>
    <p:sldId id="257" r:id="rId10"/>
    <p:sldId id="282" r:id="rId11"/>
    <p:sldId id="278" r:id="rId12"/>
    <p:sldId id="277" r:id="rId13"/>
    <p:sldId id="28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FFFF"/>
    <a:srgbClr val="FFFF99"/>
    <a:srgbClr val="D9D3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597" autoAdjust="0"/>
  </p:normalViewPr>
  <p:slideViewPr>
    <p:cSldViewPr>
      <p:cViewPr varScale="1">
        <p:scale>
          <a:sx n="91" d="100"/>
          <a:sy n="91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2781-FB8A-494F-AB95-8ABC7C2DECE8}" type="datetimeFigureOut">
              <a:rPr lang="ru-RU" smtClean="0"/>
              <a:pPr/>
              <a:t>21.07.2012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BDA0-3AF3-4EDE-96A0-B664EB96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АЛЬТМАН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Мария Витальевна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2000240"/>
            <a:ext cx="6400800" cy="135732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Учитель английского языка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Измайловская Гимназия №150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64331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Организация общения на уроке английского языка» 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 теме «Выбор профессии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66"/>
            <a:ext cx="3357586" cy="26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1431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358422"/>
            <a:ext cx="2213032" cy="33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7517" y="3643314"/>
            <a:ext cx="38397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1608" y="357166"/>
            <a:ext cx="2499273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66"/>
            <a:ext cx="2428892" cy="266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66"/>
            <a:ext cx="3357586" cy="26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214942" y="785794"/>
            <a:ext cx="3692806" cy="255454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are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FORESTRY WORKER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Answer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your partner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’s questions.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These ideas may help you: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look after plants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 outdoors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quiet, healthy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lonely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tiring and monotonous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2844" y="1918186"/>
            <a:ext cx="4714875" cy="480131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are a teacher who wants to quit teaching;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your guests have the jobs you would like to try.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ASK YOUR GUESTS: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he/she does for a living;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He/she is a _________________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if he/she has good promotion and career prospects;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Yes     No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he/she likes about his/her job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if he/he want to quit and why (not).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Yes      No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because 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Say which of the two jobs appeal to you more, explain your choice.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139990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44" y="1580365"/>
            <a:ext cx="88953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‘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Find out what you like doing best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and get someone to pay you for doing it.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Katherine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Whitehorn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4562486" cy="26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14942" y="785794"/>
            <a:ext cx="357188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SATISFYING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FULFILLING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REWARDING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CREATIVE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CHALLENGING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EXCITING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PLEASANT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PRESTIGIOUS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53578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008000"/>
                </a:solidFill>
                <a:ea typeface="Calibri"/>
                <a:cs typeface="Times New Roman"/>
              </a:rPr>
              <a:t>GET PROMOTION</a:t>
            </a:r>
            <a:endParaRPr lang="ru-RU" sz="3200" b="1" i="1" dirty="0" smtClean="0">
              <a:solidFill>
                <a:srgbClr val="008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008000"/>
                </a:solidFill>
                <a:ea typeface="Calibri"/>
                <a:cs typeface="Times New Roman"/>
              </a:rPr>
              <a:t>DO WELL</a:t>
            </a:r>
            <a:endParaRPr lang="ru-RU" sz="3200" b="1" i="1" dirty="0" smtClean="0">
              <a:solidFill>
                <a:srgbClr val="008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008000"/>
                </a:solidFill>
                <a:ea typeface="Calibri"/>
                <a:cs typeface="Times New Roman"/>
              </a:rPr>
              <a:t>DO YOUR BEST</a:t>
            </a:r>
            <a:endParaRPr lang="ru-RU" sz="3200" b="1" i="1" dirty="0" smtClean="0">
              <a:solidFill>
                <a:srgbClr val="008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</a:pPr>
            <a:r>
              <a:rPr lang="en-US" sz="3200" b="1" i="1" dirty="0" smtClean="0">
                <a:solidFill>
                  <a:srgbClr val="008000"/>
                </a:solidFill>
                <a:ea typeface="Calibri"/>
                <a:cs typeface="Times New Roman"/>
              </a:rPr>
              <a:t>MAKE A LIVING</a:t>
            </a:r>
            <a:endParaRPr lang="ru-RU" sz="3200" b="1" i="1" dirty="0" smtClean="0">
              <a:solidFill>
                <a:srgbClr val="008000"/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rgbClr val="008000"/>
                </a:solidFill>
                <a:ea typeface="Calibri"/>
                <a:cs typeface="Times New Roman"/>
              </a:rPr>
              <a:t>DO SOMETHING</a:t>
            </a:r>
            <a:r>
              <a:rPr lang="ru-RU" sz="3200" b="1" i="1" dirty="0" smtClean="0">
                <a:solidFill>
                  <a:srgbClr val="008000"/>
                </a:solidFill>
                <a:ea typeface="Calibri"/>
                <a:cs typeface="Times New Roman"/>
              </a:rPr>
              <a:t> </a:t>
            </a:r>
            <a:r>
              <a:rPr lang="en-US" sz="3200" b="1" i="1" dirty="0" smtClean="0">
                <a:solidFill>
                  <a:srgbClr val="008000"/>
                </a:solidFill>
                <a:ea typeface="Calibri"/>
                <a:cs typeface="Times New Roman"/>
              </a:rPr>
              <a:t>ABOUT IT</a:t>
            </a:r>
            <a:endParaRPr lang="ru-RU" sz="3200" b="1" i="1" dirty="0">
              <a:solidFill>
                <a:srgbClr val="008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20431"/>
            <a:ext cx="5703605" cy="49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14414" y="285728"/>
            <a:ext cx="6730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BEST OF THE BEST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571744"/>
            <a:ext cx="68473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JOB FOR LIFE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752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290"/>
            <a:ext cx="10763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1209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66"/>
            <a:ext cx="1438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286256"/>
            <a:ext cx="1209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286256"/>
            <a:ext cx="1447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214818"/>
            <a:ext cx="1609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4429132"/>
            <a:ext cx="2102221" cy="20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934295" cy="44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643306" cy="409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6"/>
            <a:ext cx="2928958" cy="346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214267" y="0"/>
            <a:ext cx="9358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Who would </a:t>
            </a:r>
            <a:r>
              <a:rPr lang="en-US" sz="4800" b="1" dirty="0" smtClean="0">
                <a:solidFill>
                  <a:srgbClr val="FF0000"/>
                </a:solidFill>
              </a:rPr>
              <a:t>like </a:t>
            </a:r>
            <a:r>
              <a:rPr lang="en-US" sz="4800" b="1" dirty="0">
                <a:solidFill>
                  <a:srgbClr val="FF0000"/>
                </a:solidFill>
              </a:rPr>
              <a:t>to work at school</a:t>
            </a:r>
            <a:r>
              <a:rPr lang="en-US" sz="4800" b="1" dirty="0" smtClean="0">
                <a:solidFill>
                  <a:srgbClr val="FF0000"/>
                </a:solidFill>
              </a:rPr>
              <a:t>?!</a:t>
            </a:r>
            <a:r>
              <a:rPr lang="en-US" sz="5400" dirty="0" smtClean="0"/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22289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7924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“A NEW JOB – A NEW LIFE”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lum bright="21000" contrast="38000"/>
          </a:blip>
          <a:srcRect/>
          <a:stretch>
            <a:fillRect/>
          </a:stretch>
        </p:blipFill>
        <p:spPr bwMode="auto">
          <a:xfrm>
            <a:off x="0" y="0"/>
            <a:ext cx="9297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03" y="1071546"/>
          <a:ext cx="8643997" cy="3785616"/>
        </p:xfrm>
        <a:graphic>
          <a:graphicData uri="http://schemas.openxmlformats.org/drawingml/2006/table">
            <a:tbl>
              <a:tblPr/>
              <a:tblGrid>
                <a:gridCol w="4321547"/>
                <a:gridCol w="4322450"/>
              </a:tblGrid>
              <a:tr h="302611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HAVE YOUR OWN BUSINESS 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MAKE A CAREER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MAKE A FORTUNE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MAKE A LIVING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MAKE A MISTAKE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GET PROMOTION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GET THE SACK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 WELL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 YOUR BEST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 SOMETHING ABOUT IT</a:t>
                      </a:r>
                      <a:endParaRPr lang="ru-RU" sz="3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14346" y="1428736"/>
          <a:ext cx="9572660" cy="6215106"/>
        </p:xfrm>
        <a:graphic>
          <a:graphicData uri="http://schemas.openxmlformats.org/drawingml/2006/table">
            <a:tbl>
              <a:tblPr/>
              <a:tblGrid>
                <a:gridCol w="4714908"/>
                <a:gridCol w="4857752"/>
              </a:tblGrid>
              <a:tr h="62151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BACKBREAKING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EXHAUSTING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TIRESOME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DANGEROUS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MONOTONOUS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BORING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TIME-CONSUMING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FULL TIME </a:t>
                      </a:r>
                      <a:endParaRPr lang="en-US" sz="3200" b="1" i="1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NOT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RESPECTED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SATISFYING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FULFILLING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REWARDING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CREATIVE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CHALLENGING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EXCITING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PLEASANT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PRESTIGIOUS</a:t>
                      </a:r>
                      <a:endParaRPr lang="ru-RU" sz="3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want to change my job because (teaching is too/not very...)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5715210" cy="353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14348" y="4714884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professions have good employment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prospects?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professions are in demand?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What professions are overcrowded?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6731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RUSSIAN JOB MARKET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786314" y="0"/>
            <a:ext cx="4158019" cy="3317774"/>
            <a:chOff x="4786314" y="0"/>
            <a:chExt cx="4158019" cy="331777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285728"/>
              <a:ext cx="2500330" cy="303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6643702" y="0"/>
              <a:ext cx="23006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patient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929190" y="3571876"/>
            <a:ext cx="3592343" cy="3286124"/>
            <a:chOff x="4929190" y="3571876"/>
            <a:chExt cx="3592343" cy="328612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90" y="3571876"/>
              <a:ext cx="3592343" cy="2390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5389542" y="5934670"/>
              <a:ext cx="2984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con</a:t>
              </a:r>
              <a:r>
                <a:rPr lang="en-US" sz="5400" b="1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</a:t>
              </a:r>
              <a:r>
                <a:rPr lang="en-US" sz="5400" b="1" cap="none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ident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3643314"/>
            <a:ext cx="3866026" cy="3214686"/>
            <a:chOff x="357158" y="3643314"/>
            <a:chExt cx="3866026" cy="321468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3643314"/>
              <a:ext cx="3151646" cy="2500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Прямоугольник 7"/>
            <p:cNvSpPr/>
            <p:nvPr/>
          </p:nvSpPr>
          <p:spPr>
            <a:xfrm>
              <a:off x="357158" y="5934670"/>
              <a:ext cx="25269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creative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0"/>
            <a:ext cx="3980380" cy="3381347"/>
            <a:chOff x="0" y="0"/>
            <a:chExt cx="3980380" cy="338134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00" y="857232"/>
              <a:ext cx="2980280" cy="252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0"/>
              <a:ext cx="391023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hardworking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533593"/>
            <a:ext cx="65008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What does Sandra do for 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living?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Does she have good promotion and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career prospects?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What does she like about her job?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Does she want to quit? Why (not)?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53757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Interview with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Sandra Gimenez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327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АЛЬТМАН  Мария Витальевна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</dc:creator>
  <cp:lastModifiedBy>User</cp:lastModifiedBy>
  <cp:revision>25</cp:revision>
  <dcterms:created xsi:type="dcterms:W3CDTF">2011-11-13T12:25:43Z</dcterms:created>
  <dcterms:modified xsi:type="dcterms:W3CDTF">2012-07-21T10:52:49Z</dcterms:modified>
</cp:coreProperties>
</file>