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61" r:id="rId13"/>
    <p:sldId id="262" r:id="rId14"/>
    <p:sldId id="272" r:id="rId15"/>
    <p:sldId id="271" r:id="rId16"/>
    <p:sldId id="270" r:id="rId17"/>
    <p:sldId id="273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697092-7DE4-4EE7-8AC2-E92E42176E78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D74FAB-5217-4DDA-86C1-DE4971BB1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85728"/>
            <a:ext cx="864399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Строение, жизнедеятельность и значение бактерий в природе и жизни человека.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61"/>
          </a:xfrm>
        </p:spPr>
        <p:txBody>
          <a:bodyPr>
            <a:normAutofit/>
          </a:bodyPr>
          <a:lstStyle/>
          <a:p>
            <a:r>
              <a:rPr lang="ru-RU" dirty="0" smtClean="0"/>
              <a:t>Значение бактерий в круговороте веществ в природе</a:t>
            </a:r>
            <a:endParaRPr lang="ru-RU" dirty="0"/>
          </a:p>
        </p:txBody>
      </p:sp>
      <p:pic>
        <p:nvPicPr>
          <p:cNvPr id="4" name="Рисунок 3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7315219" cy="44306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3286124"/>
            <a:ext cx="20717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Бактерии гниения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3714752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Перегной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4643446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Почвенные бактерии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5072074"/>
            <a:ext cx="27146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rot="10800000" flipV="1">
            <a:off x="4929190" y="3470790"/>
            <a:ext cx="714380" cy="529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 flipV="1">
            <a:off x="5286380" y="3899418"/>
            <a:ext cx="857256" cy="172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6215074" y="4286256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408097" y="4807217"/>
            <a:ext cx="4704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4714876" y="4071942"/>
            <a:ext cx="142876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61"/>
          </a:xfrm>
        </p:spPr>
        <p:txBody>
          <a:bodyPr>
            <a:normAutofit/>
          </a:bodyPr>
          <a:lstStyle/>
          <a:p>
            <a:r>
              <a:rPr lang="ru-RU" dirty="0" smtClean="0"/>
              <a:t>Значение бактерий в круговороте веществ в природе</a:t>
            </a:r>
            <a:endParaRPr lang="ru-RU" dirty="0"/>
          </a:p>
        </p:txBody>
      </p:sp>
      <p:pic>
        <p:nvPicPr>
          <p:cNvPr id="4" name="Рисунок 3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7315219" cy="44306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3286124"/>
            <a:ext cx="20717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Бактерии гниения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3714752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Перегной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4643446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Почвенные бактерии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5072074"/>
            <a:ext cx="27146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Минеральные вещества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rot="10800000" flipV="1">
            <a:off x="4929190" y="3470790"/>
            <a:ext cx="714380" cy="529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 flipV="1">
            <a:off x="5286380" y="3899418"/>
            <a:ext cx="857256" cy="172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6215074" y="4286256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408097" y="4807217"/>
            <a:ext cx="4704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4714876" y="4071942"/>
            <a:ext cx="142876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48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Симбиоз</a:t>
            </a:r>
            <a:r>
              <a:rPr lang="ru-RU" sz="6000" b="1" dirty="0" smtClean="0"/>
              <a:t>– это совместное проживание двух организмов, полезное для обоих.</a:t>
            </a:r>
            <a:endParaRPr lang="ru-RU" sz="6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Молочнокислые бактерии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29066"/>
            <a:ext cx="4000528" cy="27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452810" cy="258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3857652" cy="281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767134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Дифтерия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Ангина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Столбняк</a:t>
            </a:r>
          </a:p>
          <a:p>
            <a:pPr marL="514350" indent="-514350">
              <a:buAutoNum type="arabicPeriod"/>
            </a:pPr>
            <a:r>
              <a:rPr lang="ru-RU" dirty="0" smtClean="0"/>
              <a:t>Туберкулёз</a:t>
            </a:r>
          </a:p>
          <a:p>
            <a:pPr marL="514350" indent="-514350">
              <a:buAutoNum type="arabicPeriod"/>
            </a:pPr>
            <a:r>
              <a:rPr lang="ru-RU" dirty="0" smtClean="0"/>
              <a:t>Пневмония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Холера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Менингит</a:t>
            </a:r>
          </a:p>
          <a:p>
            <a:pPr marL="514350" indent="-514350">
              <a:buAutoNum type="arabicPeriod"/>
            </a:pPr>
            <a:r>
              <a:rPr lang="ru-RU" dirty="0" smtClean="0"/>
              <a:t>Сибирская язва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Заболевания, вызываемые бактериями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736"/>
            <a:ext cx="3226975" cy="4305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Антисанитарные условия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Большая скученность людей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Условия распространения болезнетворных бактерий.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5092905" cy="3389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640080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Способы передачи инфекции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000240"/>
            <a:ext cx="37862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Воздушно-капельный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Через сырую воду и испорченную пищу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При несоблюдении правил личной гигиены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71678"/>
            <a:ext cx="4143404" cy="2745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3537459" cy="264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338638" cy="501811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Ограничить контакт с больным</a:t>
            </a:r>
          </a:p>
          <a:p>
            <a:pPr marL="514350" indent="-514350">
              <a:buAutoNum type="arabicPeriod"/>
            </a:pPr>
            <a:r>
              <a:rPr lang="ru-RU" dirty="0" smtClean="0"/>
              <a:t>Кипятить воду</a:t>
            </a:r>
          </a:p>
          <a:p>
            <a:pPr marL="514350" indent="-514350">
              <a:buAutoNum type="arabicPeriod"/>
            </a:pPr>
            <a:r>
              <a:rPr lang="ru-RU" dirty="0" smtClean="0"/>
              <a:t>Употреблять свежую пищу</a:t>
            </a:r>
          </a:p>
          <a:p>
            <a:pPr marL="514350" indent="-514350">
              <a:buAutoNum type="arabicPeriod"/>
            </a:pPr>
            <a:r>
              <a:rPr lang="ru-RU" dirty="0" smtClean="0"/>
              <a:t>Мыть руки перед едой</a:t>
            </a:r>
          </a:p>
          <a:p>
            <a:pPr marL="514350" indent="-514350">
              <a:buAutoNum type="arabicPeriod"/>
            </a:pPr>
            <a:r>
              <a:rPr lang="ru-RU" dirty="0" smtClean="0"/>
              <a:t>Мыть фрукты и овощи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Заниматься спортом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Закаливаться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Проводить профилактические прививки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Способы профилактики заболеваний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2"/>
            <a:ext cx="3411995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71942"/>
            <a:ext cx="3833818" cy="2569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Тест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820515"/>
          <a:ext cx="8715436" cy="603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459645">
                <a:tc>
                  <a:txBody>
                    <a:bodyPr/>
                    <a:lstStyle/>
                    <a:p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</a:tr>
              <a:tr h="79335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Бактериальная</a:t>
                      </a:r>
                      <a:r>
                        <a:rPr lang="ru-RU" sz="2400" baseline="0" dirty="0" smtClean="0"/>
                        <a:t> клетка не имеет оформленного ядра.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Бактерии относятся к Царству Растений.</a:t>
                      </a:r>
                      <a:endParaRPr lang="ru-RU" sz="2400" dirty="0"/>
                    </a:p>
                  </a:txBody>
                  <a:tcPr/>
                </a:tc>
              </a:tr>
              <a:tr h="79335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Бациллы – шаровидные формы бактерий.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Бактерии приносят только вред.</a:t>
                      </a:r>
                      <a:endParaRPr lang="ru-RU" sz="2400" dirty="0"/>
                    </a:p>
                  </a:txBody>
                  <a:tcPr/>
                </a:tc>
              </a:tr>
              <a:tr h="147338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Проживание клубеньковых бактерий на корнях бобовых растений – это пример паразитизма.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Образование спор – это приспособление</a:t>
                      </a:r>
                      <a:r>
                        <a:rPr lang="ru-RU" sz="2400" baseline="0" dirty="0" smtClean="0"/>
                        <a:t> бактерий к выживанию.</a:t>
                      </a:r>
                      <a:endParaRPr lang="ru-RU" sz="2400" dirty="0"/>
                    </a:p>
                  </a:txBody>
                  <a:tcPr/>
                </a:tc>
              </a:tr>
              <a:tr h="1133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 Молочнокислые бактерии превращают сахар в молочную</a:t>
                      </a:r>
                      <a:r>
                        <a:rPr lang="ru-RU" sz="2400" baseline="0" dirty="0" smtClean="0"/>
                        <a:t> кислоту.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 Азотофиксирующие</a:t>
                      </a:r>
                      <a:r>
                        <a:rPr lang="ru-RU" sz="2400" baseline="0" dirty="0" smtClean="0"/>
                        <a:t> бактерии обогащают почву азотом.</a:t>
                      </a:r>
                      <a:endParaRPr lang="ru-RU" sz="2400" dirty="0"/>
                    </a:p>
                  </a:txBody>
                  <a:tcPr/>
                </a:tc>
              </a:tr>
              <a:tr h="1133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 Любой болезнью</a:t>
                      </a:r>
                      <a:r>
                        <a:rPr lang="ru-RU" sz="2400" baseline="0" dirty="0" smtClean="0"/>
                        <a:t> можно заразиться воздушно-капельным путём.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 Бактерии-паразиты называются</a:t>
                      </a:r>
                      <a:r>
                        <a:rPr lang="ru-RU" sz="2400" baseline="0" dirty="0" smtClean="0"/>
                        <a:t> также болезнетворными.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48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Бактерии</a:t>
            </a:r>
            <a:r>
              <a:rPr lang="ru-RU" sz="6000" b="1" dirty="0" smtClean="0">
                <a:solidFill>
                  <a:srgbClr val="00B050"/>
                </a:solidFill>
              </a:rPr>
              <a:t> </a:t>
            </a:r>
            <a:r>
              <a:rPr lang="ru-RU" sz="6000" b="1" dirty="0" smtClean="0"/>
              <a:t>– это примитивные одноклеточные организмы, в цитоплазме которых нет оформленного ядра.</a:t>
            </a:r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Формы бактерий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469385" cy="23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572008"/>
            <a:ext cx="3347361" cy="19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214422"/>
            <a:ext cx="2245994" cy="311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357694"/>
            <a:ext cx="2857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86182" y="321468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Кокки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614364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Спириллы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464344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Бациллы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142873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Вибрионы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Среды обитания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143752" cy="535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Бактерии по способу питания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357422" y="1714488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43570" y="1714488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8662" y="235743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/>
              <a:t>Сапрофиты</a:t>
            </a:r>
            <a:endParaRPr lang="ru-RU" sz="40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2357430"/>
            <a:ext cx="270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/>
              <a:t>Паразиты</a:t>
            </a:r>
            <a:endParaRPr lang="ru-RU" sz="4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3214686"/>
            <a:ext cx="3643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Питаются органическими веществами отмерших или выделениями живых организмов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57752" y="3286124"/>
            <a:ext cx="4000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Питаются органическими веществами живых организмов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48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Споры бактерий</a:t>
            </a:r>
            <a:r>
              <a:rPr lang="ru-RU" sz="6000" b="1" dirty="0" smtClean="0">
                <a:solidFill>
                  <a:srgbClr val="00B050"/>
                </a:solidFill>
              </a:rPr>
              <a:t> </a:t>
            </a:r>
            <a:r>
              <a:rPr lang="ru-RU" sz="6000" b="1" dirty="0" smtClean="0"/>
              <a:t>– это приспособление к выживанию в неблагоприятных условиях.</a:t>
            </a:r>
            <a:endParaRPr lang="ru-RU" sz="6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61"/>
          </a:xfrm>
        </p:spPr>
        <p:txBody>
          <a:bodyPr>
            <a:normAutofit/>
          </a:bodyPr>
          <a:lstStyle/>
          <a:p>
            <a:r>
              <a:rPr lang="ru-RU" dirty="0" smtClean="0"/>
              <a:t>Значение бактерий в круговороте веществ в природе</a:t>
            </a:r>
            <a:endParaRPr lang="ru-RU" dirty="0"/>
          </a:p>
        </p:txBody>
      </p:sp>
      <p:pic>
        <p:nvPicPr>
          <p:cNvPr id="4" name="Рисунок 3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7315219" cy="44306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3286124"/>
            <a:ext cx="20717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3714752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4643446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5072074"/>
            <a:ext cx="27146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rot="10800000" flipV="1">
            <a:off x="4929190" y="3470790"/>
            <a:ext cx="714380" cy="529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 flipV="1">
            <a:off x="5286380" y="3899418"/>
            <a:ext cx="857256" cy="172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6215074" y="4286256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408097" y="4807217"/>
            <a:ext cx="4704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4714876" y="4071942"/>
            <a:ext cx="142876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61"/>
          </a:xfrm>
        </p:spPr>
        <p:txBody>
          <a:bodyPr>
            <a:normAutofit/>
          </a:bodyPr>
          <a:lstStyle/>
          <a:p>
            <a:r>
              <a:rPr lang="ru-RU" dirty="0" smtClean="0"/>
              <a:t>Значение бактерий в круговороте веществ в природе</a:t>
            </a:r>
            <a:endParaRPr lang="ru-RU" dirty="0"/>
          </a:p>
        </p:txBody>
      </p:sp>
      <p:pic>
        <p:nvPicPr>
          <p:cNvPr id="4" name="Рисунок 3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7315219" cy="44306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3286124"/>
            <a:ext cx="20717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Бактерии гниения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3714752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4643446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5072074"/>
            <a:ext cx="27146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rot="10800000" flipV="1">
            <a:off x="4929190" y="3470790"/>
            <a:ext cx="714380" cy="529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 flipV="1">
            <a:off x="5286380" y="3899418"/>
            <a:ext cx="857256" cy="172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6215074" y="4286256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408097" y="4807217"/>
            <a:ext cx="4704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4714876" y="4071942"/>
            <a:ext cx="142876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61"/>
          </a:xfrm>
        </p:spPr>
        <p:txBody>
          <a:bodyPr>
            <a:normAutofit/>
          </a:bodyPr>
          <a:lstStyle/>
          <a:p>
            <a:r>
              <a:rPr lang="ru-RU" dirty="0" smtClean="0"/>
              <a:t>Значение бактерий в круговороте веществ в природе</a:t>
            </a:r>
            <a:endParaRPr lang="ru-RU" dirty="0"/>
          </a:p>
        </p:txBody>
      </p:sp>
      <p:pic>
        <p:nvPicPr>
          <p:cNvPr id="4" name="Рисунок 3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7315219" cy="44306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3286124"/>
            <a:ext cx="20717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Бактерии гниения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3714752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Перегной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4643446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5072074"/>
            <a:ext cx="27146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rot="10800000" flipV="1">
            <a:off x="4929190" y="3470790"/>
            <a:ext cx="714380" cy="529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 flipV="1">
            <a:off x="5286380" y="3899418"/>
            <a:ext cx="857256" cy="172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6215074" y="4286256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408097" y="4807217"/>
            <a:ext cx="4704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4714876" y="4071942"/>
            <a:ext cx="142876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290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Значение бактерий в круговороте веществ в природе</vt:lpstr>
      <vt:lpstr>Значение бактерий в круговороте веществ в природе</vt:lpstr>
      <vt:lpstr>Значение бактерий в круговороте веществ в природе</vt:lpstr>
      <vt:lpstr>Значение бактерий в круговороте веществ в природе</vt:lpstr>
      <vt:lpstr>Значение бактерий в круговороте веществ в природе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</dc:creator>
  <cp:lastModifiedBy>Елизавета</cp:lastModifiedBy>
  <cp:revision>9</cp:revision>
  <dcterms:created xsi:type="dcterms:W3CDTF">2011-03-29T14:02:19Z</dcterms:created>
  <dcterms:modified xsi:type="dcterms:W3CDTF">2011-03-29T15:27:19Z</dcterms:modified>
</cp:coreProperties>
</file>