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68" r:id="rId5"/>
    <p:sldId id="260" r:id="rId6"/>
    <p:sldId id="269" r:id="rId7"/>
    <p:sldId id="270" r:id="rId8"/>
    <p:sldId id="265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00" autoAdjust="0"/>
  </p:normalViewPr>
  <p:slideViewPr>
    <p:cSldViewPr>
      <p:cViewPr varScale="1">
        <p:scale>
          <a:sx n="81" d="100"/>
          <a:sy n="81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561C7-78B6-44A1-A2FE-E6E9DF3E69AF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AE20C-1FEC-4D9E-8F8D-AB048896A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53;&#1086;&#1074;&#1072;&#1103;%20&#1087;&#1072;&#1087;&#1082;&#1072;\Jingle%20Bells%20-%20with%20Lyrics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66FF99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Celebrations</a:t>
            </a:r>
            <a:endParaRPr lang="ru-RU" sz="8000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1500174"/>
            <a:ext cx="58579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plan of the lesson</a:t>
            </a:r>
            <a:r>
              <a:rPr lang="en-US" sz="3600" dirty="0" smtClean="0">
                <a:solidFill>
                  <a:srgbClr val="00B0F0"/>
                </a:solidFill>
              </a:rPr>
              <a:t>:</a:t>
            </a:r>
            <a:endParaRPr lang="ru-RU" sz="3600" dirty="0" smtClean="0">
              <a:solidFill>
                <a:srgbClr val="00B0F0"/>
              </a:solidFill>
            </a:endParaRPr>
          </a:p>
          <a:p>
            <a:endParaRPr lang="en-US" sz="36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Speaking about your favorite celebrations</a:t>
            </a:r>
            <a:endParaRPr lang="ru-RU" sz="2400" dirty="0" smtClean="0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Listening</a:t>
            </a:r>
            <a:endParaRPr lang="ru-RU" sz="2400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Reading </a:t>
            </a:r>
            <a:endParaRPr lang="ru-RU" sz="2400" dirty="0" smtClean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Writing (A postcard to a friend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chemeClr val="accent1"/>
                </a:solidFill>
              </a:rPr>
              <a:t>Reflection</a:t>
            </a:r>
            <a:endParaRPr lang="ru-RU" sz="2400" dirty="0" smtClean="0">
              <a:ln>
                <a:solidFill>
                  <a:srgbClr val="002060"/>
                </a:solidFill>
              </a:ln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9235805"/>
              </p:ext>
            </p:extLst>
          </p:nvPr>
        </p:nvGraphicFramePr>
        <p:xfrm>
          <a:off x="395536" y="1988840"/>
          <a:ext cx="8248430" cy="2304256"/>
        </p:xfrm>
        <a:graphic>
          <a:graphicData uri="http://schemas.openxmlformats.org/drawingml/2006/table">
            <a:tbl>
              <a:tblPr/>
              <a:tblGrid>
                <a:gridCol w="3971243"/>
                <a:gridCol w="4277187"/>
              </a:tblGrid>
              <a:tr h="2304256">
                <a:tc>
                  <a:txBody>
                    <a:bodyPr/>
                    <a:lstStyle/>
                    <a:p>
                      <a:pPr marL="457200"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1.Highland games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2.The Festival of Lights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3.Christmas 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4.New Year s Day 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5.Saint Valentine s Day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6.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White nights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February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December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first Saturday of September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late autumn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21s t of June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9125" algn="l"/>
                          <a:tab pos="125730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31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December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57290" y="785794"/>
            <a:ext cx="721523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do people celebrate these holidays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1.Highland games</a:t>
                      </a:r>
                      <a:endParaRPr lang="ru-RU" sz="18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first Saturday of September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2.The Festival of Lights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late autumn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Christmas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December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4.New Year s Day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31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December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5.Saint Valentine s Day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of February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White nights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21s t of June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57290" y="642918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do people celebrate these holidays?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85852" y="1857364"/>
            <a:ext cx="64294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Christmas Eve –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канун Рождества</a:t>
            </a: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Santa Claus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Санта Клаус</a:t>
            </a: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Norway 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Норвегия</a:t>
            </a: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Londoners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лондонцы</a:t>
            </a: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Trafalgar Square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1" i="0" u="none" strike="noStrike" normalizeH="0" baseline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Трафальгарская</a:t>
            </a:r>
            <a:r>
              <a:rPr kumimoji="0" lang="ru-RU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площадь</a:t>
            </a: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Storkings</a:t>
            </a: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-чулки</a:t>
            </a:r>
            <a:endParaRPr kumimoji="0" lang="en-US" sz="2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142984"/>
          <a:ext cx="842968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552"/>
                <a:gridCol w="5466132"/>
              </a:tblGrid>
              <a:tr h="90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1.The Festival of Lights 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a)Visitors from all over the world travel to Saint-Petersburg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90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2.Highland games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b)People offer flowers and sweets your favorite people without signature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90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3.Christmas 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c)Athletes travel to Scotland each year to take part in the games.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631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4.New Year s Day 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d)People light their</a:t>
                      </a: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Diwali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lamps </a:t>
                      </a:r>
                      <a:r>
                        <a:rPr lang="en-US" sz="18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and pray to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the goddess of wealth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631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5.Saint Valentine s Day 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e)People make their</a:t>
                      </a: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New Year promises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1173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6.The White nights 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f)People exchange gifts and wish their 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family and friends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merry Christmas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00298" y="571480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people do on that day?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3034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1.The Festival of Lights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71612"/>
            <a:ext cx="2271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2.Highland games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000108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f)People light their </a:t>
            </a:r>
            <a:r>
              <a:rPr lang="en-US" b="1" dirty="0" err="1" smtClean="0">
                <a:solidFill>
                  <a:srgbClr val="FF0000"/>
                </a:solidFill>
              </a:rPr>
              <a:t>Diwali</a:t>
            </a:r>
            <a:r>
              <a:rPr lang="en-US" b="1" dirty="0" smtClean="0">
                <a:solidFill>
                  <a:srgbClr val="FF0000"/>
                </a:solidFill>
              </a:rPr>
              <a:t>  lamps and pray to the goddess of wealth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17144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c)Athletes travel to Scotland each year to take part in the games</a:t>
            </a:r>
            <a:r>
              <a:rPr lang="en-US" b="1" dirty="0" smtClean="0">
                <a:solidFill>
                  <a:schemeClr val="dk1"/>
                </a:solidFill>
              </a:rPr>
              <a:t>.</a:t>
            </a:r>
            <a:endParaRPr lang="ru-RU" b="1" dirty="0" smtClean="0">
              <a:solidFill>
                <a:schemeClr val="dk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285992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3.Christmas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5003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People exchange gifts and wish their family and friends  merry Christmas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571876"/>
            <a:ext cx="2547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4.New Year s Day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People make their New Year promises</a:t>
            </a:r>
            <a:endParaRPr lang="ru-RU" b="1" dirty="0" smtClean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357694"/>
            <a:ext cx="327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5.Saint Valentine s Day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4286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People offer flowers and sweets your favorite people without signature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5429264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6.The White nights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5429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Visitors from all over the world travel to Saint-Petersburg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500042"/>
            <a:ext cx="4314001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people do on that day?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1\Мои документы\83064_10528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208912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ingle Bells - with Lyric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265</TotalTime>
  <Words>330</Words>
  <Application>Microsoft Office PowerPoint</Application>
  <PresentationFormat>Экран (4:3)</PresentationFormat>
  <Paragraphs>71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Celebrations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Celebrations</dc:title>
  <cp:lastModifiedBy>Галя</cp:lastModifiedBy>
  <cp:revision>36</cp:revision>
  <dcterms:modified xsi:type="dcterms:W3CDTF">2011-12-23T04:46:35Z</dcterms:modified>
</cp:coreProperties>
</file>