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6000"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6000"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6000"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6000"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6000"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sz="6000"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sz="6000"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sz="6000"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sz="6000"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12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A4682AD-5E44-49F4-B7D6-2749454653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40E35C6-1131-4275-9289-77994C03AF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30175"/>
            <a:ext cx="2055813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0175"/>
            <a:ext cx="6019800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7DC36F8-B04E-4811-A1DB-146DC53D1C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8013" cy="1433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>
          <a:xfrm>
            <a:off x="6553200" y="5713413"/>
            <a:ext cx="2132013" cy="1006475"/>
          </a:xfrm>
        </p:spPr>
        <p:txBody>
          <a:bodyPr/>
          <a:lstStyle>
            <a:lvl1pPr>
              <a:defRPr/>
            </a:lvl1pPr>
          </a:lstStyle>
          <a:p>
            <a:fld id="{D3D717AE-1EAD-4A3B-A1F8-31661A1807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460AEB4-B946-4480-8FC5-F9DEF6D40C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E396118-6376-47A0-B4D9-67DFCF7751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52A0CD0-726E-4AE1-B8AB-E0076909D7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F2DFC0E-67E4-4B00-880F-6196BF49D0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9D02BA9-2132-4E5F-9644-8E341FAA75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AC2A18-E861-402A-A373-3FB6C577F3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F173DF1-147A-4E8A-9CDD-0CE8F1D6F4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5148595-2354-42C4-BFCB-0626FB01AD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A993973-21EA-408E-9F1D-2B08622BC4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96B6409-42E8-4340-873B-3BCDE80002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75A2A54-120C-4DB1-B910-12CC5EFB7F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30175"/>
            <a:ext cx="2055813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0175"/>
            <a:ext cx="6019800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5525321-2A65-4818-B77A-F595B3FC32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AC9C605-DDA0-4EA1-B18D-9E6D5642ED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731836C-4EDE-4AC5-830C-A25A0D937B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679B7D0-BB6D-43B6-9C8E-8F77B7F50B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D4A79D8-AB31-469C-A6A8-AD269D7C9D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FF3FE1E-BA89-494B-92BD-8F33472E2D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F2F8F4D-B29F-4AA2-9BD7-6FD2342666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17D1CBB-62EB-4E02-9BDC-B46C2EE5EC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6627813" y="6429375"/>
            <a:ext cx="285750" cy="20955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0 w 179"/>
              <a:gd name="T5" fmla="*/ 132 h 132"/>
              <a:gd name="T6" fmla="*/ 29 w 179"/>
              <a:gd name="T7" fmla="*/ 132 h 132"/>
              <a:gd name="T8" fmla="*/ 77 w 179"/>
              <a:gd name="T9" fmla="*/ 108 h 132"/>
              <a:gd name="T10" fmla="*/ 119 w 179"/>
              <a:gd name="T11" fmla="*/ 78 h 132"/>
              <a:gd name="T12" fmla="*/ 155 w 179"/>
              <a:gd name="T13" fmla="*/ 48 h 132"/>
              <a:gd name="T14" fmla="*/ 179 w 179"/>
              <a:gd name="T15" fmla="*/ 12 h 132"/>
              <a:gd name="T16" fmla="*/ 173 w 179"/>
              <a:gd name="T17" fmla="*/ 6 h 132"/>
              <a:gd name="T18" fmla="*/ 167 w 179"/>
              <a:gd name="T19" fmla="*/ 0 h 132"/>
              <a:gd name="T20" fmla="*/ 137 w 179"/>
              <a:gd name="T21" fmla="*/ 42 h 132"/>
              <a:gd name="T22" fmla="*/ 101 w 179"/>
              <a:gd name="T23" fmla="*/ 78 h 132"/>
              <a:gd name="T24" fmla="*/ 53 w 179"/>
              <a:gd name="T25" fmla="*/ 108 h 132"/>
              <a:gd name="T26" fmla="*/ 0 w 179"/>
              <a:gd name="T27" fmla="*/ 132 h 132"/>
              <a:gd name="T28" fmla="*/ 0 w 179"/>
              <a:gd name="T29" fmla="*/ 132 h 132"/>
              <a:gd name="T30" fmla="*/ 0 w 179"/>
              <a:gd name="T31" fmla="*/ 0 h 132"/>
              <a:gd name="T32" fmla="*/ 179 w 179"/>
              <a:gd name="T33" fmla="*/ 132 h 132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T30" t="T31" r="T32" b="T33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rgbClr val="0077C8"/>
              </a:gs>
              <a:gs pos="100000">
                <a:srgbClr val="0088E4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75" y="4267200"/>
            <a:ext cx="9139238" cy="2589213"/>
            <a:chOff x="2" y="2688"/>
            <a:chExt cx="5757" cy="1631"/>
          </a:xfrm>
        </p:grpSpPr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2" y="2688"/>
              <a:ext cx="5757" cy="1631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5740 w 5740"/>
                <a:gd name="T5" fmla="*/ 4316 h 4316"/>
                <a:gd name="T6" fmla="*/ 0 w 5740"/>
                <a:gd name="T7" fmla="*/ 4316 h 4316"/>
                <a:gd name="T8" fmla="*/ 0 w 5740"/>
                <a:gd name="T9" fmla="*/ 0 h 4316"/>
                <a:gd name="T10" fmla="*/ 5740 w 5740"/>
                <a:gd name="T11" fmla="*/ 0 h 4316"/>
                <a:gd name="T12" fmla="*/ 5740 w 5740"/>
                <a:gd name="T13" fmla="*/ 4316 h 4316"/>
                <a:gd name="T14" fmla="*/ 5740 w 5740"/>
                <a:gd name="T15" fmla="*/ 4316 h 4316"/>
                <a:gd name="T16" fmla="*/ 0 w 5740"/>
                <a:gd name="T17" fmla="*/ 0 h 4316"/>
                <a:gd name="T18" fmla="*/ 5740 w 5740"/>
                <a:gd name="T19" fmla="*/ 4316 h 4316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rgbClr val="0088E4"/>
                </a:gs>
                <a:gs pos="100000">
                  <a:srgbClr val="0068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28" name="Group 4"/>
            <p:cNvGrpSpPr>
              <a:grpSpLocks/>
            </p:cNvGrpSpPr>
            <p:nvPr/>
          </p:nvGrpSpPr>
          <p:grpSpPr bwMode="auto">
            <a:xfrm>
              <a:off x="3528" y="3715"/>
              <a:ext cx="791" cy="520"/>
              <a:chOff x="3528" y="3715"/>
              <a:chExt cx="791" cy="520"/>
            </a:xfrm>
          </p:grpSpPr>
          <p:sp>
            <p:nvSpPr>
              <p:cNvPr id="1029" name="Oval 5"/>
              <p:cNvSpPr>
                <a:spLocks noChangeArrowheads="1"/>
              </p:cNvSpPr>
              <p:nvPr/>
            </p:nvSpPr>
            <p:spPr bwMode="auto">
              <a:xfrm>
                <a:off x="3687" y="3810"/>
                <a:ext cx="531" cy="326"/>
              </a:xfrm>
              <a:prstGeom prst="ellipse">
                <a:avLst/>
              </a:prstGeom>
              <a:gradFill rotWithShape="0"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0" name="Oval 6"/>
              <p:cNvSpPr>
                <a:spLocks noChangeArrowheads="1"/>
              </p:cNvSpPr>
              <p:nvPr/>
            </p:nvSpPr>
            <p:spPr bwMode="auto">
              <a:xfrm>
                <a:off x="3727" y="3840"/>
                <a:ext cx="451" cy="274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1" name="Oval 7"/>
              <p:cNvSpPr>
                <a:spLocks noChangeArrowheads="1"/>
              </p:cNvSpPr>
              <p:nvPr/>
            </p:nvSpPr>
            <p:spPr bwMode="auto">
              <a:xfrm>
                <a:off x="3783" y="3872"/>
                <a:ext cx="343" cy="206"/>
              </a:xfrm>
              <a:prstGeom prst="ellipse">
                <a:avLst/>
              </a:prstGeom>
              <a:gradFill rotWithShape="0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2" name="Oval 8"/>
              <p:cNvSpPr>
                <a:spLocks noChangeArrowheads="1"/>
              </p:cNvSpPr>
              <p:nvPr/>
            </p:nvSpPr>
            <p:spPr bwMode="auto">
              <a:xfrm>
                <a:off x="3823" y="3896"/>
                <a:ext cx="261" cy="158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84DD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3" name="Oval 9"/>
              <p:cNvSpPr>
                <a:spLocks noChangeArrowheads="1"/>
              </p:cNvSpPr>
              <p:nvPr/>
            </p:nvSpPr>
            <p:spPr bwMode="auto">
              <a:xfrm>
                <a:off x="3857" y="3922"/>
                <a:ext cx="191" cy="106"/>
              </a:xfrm>
              <a:prstGeom prst="ellipse">
                <a:avLst/>
              </a:prstGeom>
              <a:gradFill rotWithShape="0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" name="AutoShape 10"/>
              <p:cNvSpPr>
                <a:spLocks noChangeArrowheads="1"/>
              </p:cNvSpPr>
              <p:nvPr/>
            </p:nvSpPr>
            <p:spPr bwMode="auto">
              <a:xfrm>
                <a:off x="3576" y="3715"/>
                <a:ext cx="382" cy="160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376 w 382"/>
                  <a:gd name="T5" fmla="*/ 12 h 161"/>
                  <a:gd name="T6" fmla="*/ 257 w 382"/>
                  <a:gd name="T7" fmla="*/ 24 h 161"/>
                  <a:gd name="T8" fmla="*/ 149 w 382"/>
                  <a:gd name="T9" fmla="*/ 54 h 161"/>
                  <a:gd name="T10" fmla="*/ 101 w 382"/>
                  <a:gd name="T11" fmla="*/ 77 h 161"/>
                  <a:gd name="T12" fmla="*/ 59 w 382"/>
                  <a:gd name="T13" fmla="*/ 101 h 161"/>
                  <a:gd name="T14" fmla="*/ 24 w 382"/>
                  <a:gd name="T15" fmla="*/ 131 h 161"/>
                  <a:gd name="T16" fmla="*/ 0 w 382"/>
                  <a:gd name="T17" fmla="*/ 161 h 161"/>
                  <a:gd name="T18" fmla="*/ 0 w 382"/>
                  <a:gd name="T19" fmla="*/ 137 h 161"/>
                  <a:gd name="T20" fmla="*/ 29 w 382"/>
                  <a:gd name="T21" fmla="*/ 107 h 161"/>
                  <a:gd name="T22" fmla="*/ 65 w 382"/>
                  <a:gd name="T23" fmla="*/ 83 h 161"/>
                  <a:gd name="T24" fmla="*/ 155 w 382"/>
                  <a:gd name="T25" fmla="*/ 36 h 161"/>
                  <a:gd name="T26" fmla="*/ 257 w 382"/>
                  <a:gd name="T27" fmla="*/ 12 h 161"/>
                  <a:gd name="T28" fmla="*/ 376 w 382"/>
                  <a:gd name="T29" fmla="*/ 0 h 161"/>
                  <a:gd name="T30" fmla="*/ 376 w 382"/>
                  <a:gd name="T31" fmla="*/ 0 h 161"/>
                  <a:gd name="T32" fmla="*/ 382 w 382"/>
                  <a:gd name="T33" fmla="*/ 0 h 161"/>
                  <a:gd name="T34" fmla="*/ 382 w 382"/>
                  <a:gd name="T35" fmla="*/ 12 h 161"/>
                  <a:gd name="T36" fmla="*/ 376 w 382"/>
                  <a:gd name="T37" fmla="*/ 12 h 161"/>
                  <a:gd name="T38" fmla="*/ 376 w 382"/>
                  <a:gd name="T39" fmla="*/ 12 h 161"/>
                  <a:gd name="T40" fmla="*/ 376 w 382"/>
                  <a:gd name="T41" fmla="*/ 12 h 161"/>
                  <a:gd name="T42" fmla="*/ 0 w 382"/>
                  <a:gd name="T43" fmla="*/ 0 h 161"/>
                  <a:gd name="T44" fmla="*/ 382 w 382"/>
                  <a:gd name="T45" fmla="*/ 161 h 161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T42" t="T43" r="T44" b="T45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" name="AutoShape 11"/>
              <p:cNvSpPr>
                <a:spLocks noChangeArrowheads="1"/>
              </p:cNvSpPr>
              <p:nvPr/>
            </p:nvSpPr>
            <p:spPr bwMode="auto">
              <a:xfrm>
                <a:off x="3696" y="4170"/>
                <a:ext cx="443" cy="65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257 w 443"/>
                  <a:gd name="T5" fmla="*/ 54 h 66"/>
                  <a:gd name="T6" fmla="*/ 353 w 443"/>
                  <a:gd name="T7" fmla="*/ 48 h 66"/>
                  <a:gd name="T8" fmla="*/ 443 w 443"/>
                  <a:gd name="T9" fmla="*/ 24 h 66"/>
                  <a:gd name="T10" fmla="*/ 443 w 443"/>
                  <a:gd name="T11" fmla="*/ 36 h 66"/>
                  <a:gd name="T12" fmla="*/ 353 w 443"/>
                  <a:gd name="T13" fmla="*/ 60 h 66"/>
                  <a:gd name="T14" fmla="*/ 257 w 443"/>
                  <a:gd name="T15" fmla="*/ 66 h 66"/>
                  <a:gd name="T16" fmla="*/ 186 w 443"/>
                  <a:gd name="T17" fmla="*/ 60 h 66"/>
                  <a:gd name="T18" fmla="*/ 120 w 443"/>
                  <a:gd name="T19" fmla="*/ 48 h 66"/>
                  <a:gd name="T20" fmla="*/ 60 w 443"/>
                  <a:gd name="T21" fmla="*/ 36 h 66"/>
                  <a:gd name="T22" fmla="*/ 0 w 443"/>
                  <a:gd name="T23" fmla="*/ 12 h 66"/>
                  <a:gd name="T24" fmla="*/ 0 w 443"/>
                  <a:gd name="T25" fmla="*/ 0 h 66"/>
                  <a:gd name="T26" fmla="*/ 54 w 443"/>
                  <a:gd name="T27" fmla="*/ 24 h 66"/>
                  <a:gd name="T28" fmla="*/ 120 w 443"/>
                  <a:gd name="T29" fmla="*/ 36 h 66"/>
                  <a:gd name="T30" fmla="*/ 186 w 443"/>
                  <a:gd name="T31" fmla="*/ 48 h 66"/>
                  <a:gd name="T32" fmla="*/ 257 w 443"/>
                  <a:gd name="T33" fmla="*/ 54 h 66"/>
                  <a:gd name="T34" fmla="*/ 257 w 443"/>
                  <a:gd name="T35" fmla="*/ 54 h 66"/>
                  <a:gd name="T36" fmla="*/ 0 w 443"/>
                  <a:gd name="T37" fmla="*/ 0 h 66"/>
                  <a:gd name="T38" fmla="*/ 443 w 443"/>
                  <a:gd name="T39" fmla="*/ 66 h 66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T36" t="T37" r="T38" b="T39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3C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6" name="AutoShape 12"/>
              <p:cNvSpPr>
                <a:spLocks noChangeArrowheads="1"/>
              </p:cNvSpPr>
              <p:nvPr/>
            </p:nvSpPr>
            <p:spPr bwMode="auto">
              <a:xfrm>
                <a:off x="3528" y="3906"/>
                <a:ext cx="88" cy="215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2 w 89"/>
                  <a:gd name="T5" fmla="*/ 66 h 216"/>
                  <a:gd name="T6" fmla="*/ 18 w 89"/>
                  <a:gd name="T7" fmla="*/ 108 h 216"/>
                  <a:gd name="T8" fmla="*/ 36 w 89"/>
                  <a:gd name="T9" fmla="*/ 144 h 216"/>
                  <a:gd name="T10" fmla="*/ 60 w 89"/>
                  <a:gd name="T11" fmla="*/ 180 h 216"/>
                  <a:gd name="T12" fmla="*/ 89 w 89"/>
                  <a:gd name="T13" fmla="*/ 216 h 216"/>
                  <a:gd name="T14" fmla="*/ 72 w 89"/>
                  <a:gd name="T15" fmla="*/ 216 h 216"/>
                  <a:gd name="T16" fmla="*/ 42 w 89"/>
                  <a:gd name="T17" fmla="*/ 180 h 216"/>
                  <a:gd name="T18" fmla="*/ 18 w 89"/>
                  <a:gd name="T19" fmla="*/ 144 h 216"/>
                  <a:gd name="T20" fmla="*/ 6 w 89"/>
                  <a:gd name="T21" fmla="*/ 108 h 216"/>
                  <a:gd name="T22" fmla="*/ 0 w 89"/>
                  <a:gd name="T23" fmla="*/ 66 h 216"/>
                  <a:gd name="T24" fmla="*/ 0 w 89"/>
                  <a:gd name="T25" fmla="*/ 30 h 216"/>
                  <a:gd name="T26" fmla="*/ 12 w 89"/>
                  <a:gd name="T27" fmla="*/ 0 h 216"/>
                  <a:gd name="T28" fmla="*/ 30 w 89"/>
                  <a:gd name="T29" fmla="*/ 0 h 216"/>
                  <a:gd name="T30" fmla="*/ 18 w 89"/>
                  <a:gd name="T31" fmla="*/ 30 h 216"/>
                  <a:gd name="T32" fmla="*/ 12 w 89"/>
                  <a:gd name="T33" fmla="*/ 66 h 216"/>
                  <a:gd name="T34" fmla="*/ 12 w 89"/>
                  <a:gd name="T35" fmla="*/ 66 h 216"/>
                  <a:gd name="T36" fmla="*/ 0 w 89"/>
                  <a:gd name="T37" fmla="*/ 0 h 216"/>
                  <a:gd name="T38" fmla="*/ 89 w 89"/>
                  <a:gd name="T39" fmla="*/ 216 h 216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T36" t="T37" r="T38" b="T39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7" name="AutoShape 13"/>
              <p:cNvSpPr>
                <a:spLocks noChangeArrowheads="1"/>
              </p:cNvSpPr>
              <p:nvPr/>
            </p:nvSpPr>
            <p:spPr bwMode="auto">
              <a:xfrm>
                <a:off x="3570" y="3745"/>
                <a:ext cx="749" cy="460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382 w 747"/>
                  <a:gd name="T5" fmla="*/ 443 h 461"/>
                  <a:gd name="T6" fmla="*/ 311 w 747"/>
                  <a:gd name="T7" fmla="*/ 437 h 461"/>
                  <a:gd name="T8" fmla="*/ 245 w 747"/>
                  <a:gd name="T9" fmla="*/ 425 h 461"/>
                  <a:gd name="T10" fmla="*/ 185 w 747"/>
                  <a:gd name="T11" fmla="*/ 407 h 461"/>
                  <a:gd name="T12" fmla="*/ 131 w 747"/>
                  <a:gd name="T13" fmla="*/ 383 h 461"/>
                  <a:gd name="T14" fmla="*/ 83 w 747"/>
                  <a:gd name="T15" fmla="*/ 347 h 461"/>
                  <a:gd name="T16" fmla="*/ 53 w 747"/>
                  <a:gd name="T17" fmla="*/ 311 h 461"/>
                  <a:gd name="T18" fmla="*/ 30 w 747"/>
                  <a:gd name="T19" fmla="*/ 269 h 461"/>
                  <a:gd name="T20" fmla="*/ 24 w 747"/>
                  <a:gd name="T21" fmla="*/ 227 h 461"/>
                  <a:gd name="T22" fmla="*/ 30 w 747"/>
                  <a:gd name="T23" fmla="*/ 185 h 461"/>
                  <a:gd name="T24" fmla="*/ 53 w 747"/>
                  <a:gd name="T25" fmla="*/ 143 h 461"/>
                  <a:gd name="T26" fmla="*/ 83 w 747"/>
                  <a:gd name="T27" fmla="*/ 107 h 461"/>
                  <a:gd name="T28" fmla="*/ 131 w 747"/>
                  <a:gd name="T29" fmla="*/ 77 h 461"/>
                  <a:gd name="T30" fmla="*/ 185 w 747"/>
                  <a:gd name="T31" fmla="*/ 47 h 461"/>
                  <a:gd name="T32" fmla="*/ 245 w 747"/>
                  <a:gd name="T33" fmla="*/ 30 h 461"/>
                  <a:gd name="T34" fmla="*/ 311 w 747"/>
                  <a:gd name="T35" fmla="*/ 18 h 461"/>
                  <a:gd name="T36" fmla="*/ 382 w 747"/>
                  <a:gd name="T37" fmla="*/ 12 h 461"/>
                  <a:gd name="T38" fmla="*/ 478 w 747"/>
                  <a:gd name="T39" fmla="*/ 18 h 461"/>
                  <a:gd name="T40" fmla="*/ 562 w 747"/>
                  <a:gd name="T41" fmla="*/ 41 h 461"/>
                  <a:gd name="T42" fmla="*/ 562 w 747"/>
                  <a:gd name="T43" fmla="*/ 36 h 461"/>
                  <a:gd name="T44" fmla="*/ 562 w 747"/>
                  <a:gd name="T45" fmla="*/ 30 h 461"/>
                  <a:gd name="T46" fmla="*/ 478 w 747"/>
                  <a:gd name="T47" fmla="*/ 6 h 461"/>
                  <a:gd name="T48" fmla="*/ 382 w 747"/>
                  <a:gd name="T49" fmla="*/ 0 h 461"/>
                  <a:gd name="T50" fmla="*/ 305 w 747"/>
                  <a:gd name="T51" fmla="*/ 6 h 461"/>
                  <a:gd name="T52" fmla="*/ 233 w 747"/>
                  <a:gd name="T53" fmla="*/ 18 h 461"/>
                  <a:gd name="T54" fmla="*/ 167 w 747"/>
                  <a:gd name="T55" fmla="*/ 41 h 461"/>
                  <a:gd name="T56" fmla="*/ 113 w 747"/>
                  <a:gd name="T57" fmla="*/ 65 h 461"/>
                  <a:gd name="T58" fmla="*/ 65 w 747"/>
                  <a:gd name="T59" fmla="*/ 101 h 461"/>
                  <a:gd name="T60" fmla="*/ 30 w 747"/>
                  <a:gd name="T61" fmla="*/ 137 h 461"/>
                  <a:gd name="T62" fmla="*/ 6 w 747"/>
                  <a:gd name="T63" fmla="*/ 179 h 461"/>
                  <a:gd name="T64" fmla="*/ 0 w 747"/>
                  <a:gd name="T65" fmla="*/ 227 h 461"/>
                  <a:gd name="T66" fmla="*/ 6 w 747"/>
                  <a:gd name="T67" fmla="*/ 275 h 461"/>
                  <a:gd name="T68" fmla="*/ 30 w 747"/>
                  <a:gd name="T69" fmla="*/ 317 h 461"/>
                  <a:gd name="T70" fmla="*/ 65 w 747"/>
                  <a:gd name="T71" fmla="*/ 359 h 461"/>
                  <a:gd name="T72" fmla="*/ 113 w 747"/>
                  <a:gd name="T73" fmla="*/ 395 h 461"/>
                  <a:gd name="T74" fmla="*/ 167 w 747"/>
                  <a:gd name="T75" fmla="*/ 419 h 461"/>
                  <a:gd name="T76" fmla="*/ 233 w 747"/>
                  <a:gd name="T77" fmla="*/ 443 h 461"/>
                  <a:gd name="T78" fmla="*/ 305 w 747"/>
                  <a:gd name="T79" fmla="*/ 455 h 461"/>
                  <a:gd name="T80" fmla="*/ 382 w 747"/>
                  <a:gd name="T81" fmla="*/ 461 h 461"/>
                  <a:gd name="T82" fmla="*/ 448 w 747"/>
                  <a:gd name="T83" fmla="*/ 455 h 461"/>
                  <a:gd name="T84" fmla="*/ 508 w 747"/>
                  <a:gd name="T85" fmla="*/ 449 h 461"/>
                  <a:gd name="T86" fmla="*/ 609 w 747"/>
                  <a:gd name="T87" fmla="*/ 413 h 461"/>
                  <a:gd name="T88" fmla="*/ 657 w 747"/>
                  <a:gd name="T89" fmla="*/ 389 h 461"/>
                  <a:gd name="T90" fmla="*/ 693 w 747"/>
                  <a:gd name="T91" fmla="*/ 359 h 461"/>
                  <a:gd name="T92" fmla="*/ 723 w 747"/>
                  <a:gd name="T93" fmla="*/ 329 h 461"/>
                  <a:gd name="T94" fmla="*/ 747 w 747"/>
                  <a:gd name="T95" fmla="*/ 293 h 461"/>
                  <a:gd name="T96" fmla="*/ 741 w 747"/>
                  <a:gd name="T97" fmla="*/ 287 h 461"/>
                  <a:gd name="T98" fmla="*/ 729 w 747"/>
                  <a:gd name="T99" fmla="*/ 281 h 461"/>
                  <a:gd name="T100" fmla="*/ 711 w 747"/>
                  <a:gd name="T101" fmla="*/ 317 h 461"/>
                  <a:gd name="T102" fmla="*/ 681 w 747"/>
                  <a:gd name="T103" fmla="*/ 347 h 461"/>
                  <a:gd name="T104" fmla="*/ 645 w 747"/>
                  <a:gd name="T105" fmla="*/ 377 h 461"/>
                  <a:gd name="T106" fmla="*/ 604 w 747"/>
                  <a:gd name="T107" fmla="*/ 401 h 461"/>
                  <a:gd name="T108" fmla="*/ 502 w 747"/>
                  <a:gd name="T109" fmla="*/ 431 h 461"/>
                  <a:gd name="T110" fmla="*/ 442 w 747"/>
                  <a:gd name="T111" fmla="*/ 443 h 461"/>
                  <a:gd name="T112" fmla="*/ 382 w 747"/>
                  <a:gd name="T113" fmla="*/ 443 h 461"/>
                  <a:gd name="T114" fmla="*/ 382 w 747"/>
                  <a:gd name="T115" fmla="*/ 443 h 461"/>
                  <a:gd name="T116" fmla="*/ 0 w 747"/>
                  <a:gd name="T117" fmla="*/ 0 h 461"/>
                  <a:gd name="T118" fmla="*/ 747 w 747"/>
                  <a:gd name="T119" fmla="*/ 461 h 461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T116" t="T117" r="T118" b="T119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blipFill dpi="0" rotWithShape="0">
                <a:blip r:embed="rId14" cstate="email"/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8" name="AutoShape 14"/>
              <p:cNvSpPr>
                <a:spLocks noChangeArrowheads="1"/>
              </p:cNvSpPr>
              <p:nvPr/>
            </p:nvSpPr>
            <p:spPr bwMode="auto">
              <a:xfrm>
                <a:off x="4038" y="3721"/>
                <a:ext cx="95" cy="29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0 w 96"/>
                  <a:gd name="T5" fmla="*/ 0 h 30"/>
                  <a:gd name="T6" fmla="*/ 0 w 96"/>
                  <a:gd name="T7" fmla="*/ 12 h 30"/>
                  <a:gd name="T8" fmla="*/ 48 w 96"/>
                  <a:gd name="T9" fmla="*/ 18 h 30"/>
                  <a:gd name="T10" fmla="*/ 96 w 96"/>
                  <a:gd name="T11" fmla="*/ 30 h 30"/>
                  <a:gd name="T12" fmla="*/ 96 w 96"/>
                  <a:gd name="T13" fmla="*/ 24 h 30"/>
                  <a:gd name="T14" fmla="*/ 96 w 96"/>
                  <a:gd name="T15" fmla="*/ 18 h 30"/>
                  <a:gd name="T16" fmla="*/ 48 w 96"/>
                  <a:gd name="T17" fmla="*/ 12 h 30"/>
                  <a:gd name="T18" fmla="*/ 0 w 96"/>
                  <a:gd name="T19" fmla="*/ 0 h 30"/>
                  <a:gd name="T20" fmla="*/ 0 w 96"/>
                  <a:gd name="T21" fmla="*/ 0 h 30"/>
                  <a:gd name="T22" fmla="*/ 0 w 96"/>
                  <a:gd name="T23" fmla="*/ 0 h 30"/>
                  <a:gd name="T24" fmla="*/ 96 w 96"/>
                  <a:gd name="T25" fmla="*/ 30 h 3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T22" t="T23" r="T24" b="T25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9" name="Oval 15"/>
              <p:cNvSpPr>
                <a:spLocks noChangeArrowheads="1"/>
              </p:cNvSpPr>
              <p:nvPr/>
            </p:nvSpPr>
            <p:spPr bwMode="auto">
              <a:xfrm>
                <a:off x="3911" y="3948"/>
                <a:ext cx="83" cy="52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40" name="Group 16"/>
            <p:cNvGrpSpPr>
              <a:grpSpLocks/>
            </p:cNvGrpSpPr>
            <p:nvPr/>
          </p:nvGrpSpPr>
          <p:grpSpPr bwMode="auto">
            <a:xfrm>
              <a:off x="1776" y="3631"/>
              <a:ext cx="1625" cy="682"/>
              <a:chOff x="1776" y="3631"/>
              <a:chExt cx="1625" cy="682"/>
            </a:xfrm>
          </p:grpSpPr>
          <p:sp>
            <p:nvSpPr>
              <p:cNvPr id="1041" name="Oval 17"/>
              <p:cNvSpPr>
                <a:spLocks noChangeArrowheads="1"/>
              </p:cNvSpPr>
              <p:nvPr/>
            </p:nvSpPr>
            <p:spPr bwMode="auto">
              <a:xfrm>
                <a:off x="2268" y="3934"/>
                <a:ext cx="637" cy="376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2" name="Oval 18"/>
              <p:cNvSpPr>
                <a:spLocks noChangeArrowheads="1"/>
              </p:cNvSpPr>
              <p:nvPr/>
            </p:nvSpPr>
            <p:spPr bwMode="auto">
              <a:xfrm>
                <a:off x="2314" y="3958"/>
                <a:ext cx="542" cy="331"/>
              </a:xfrm>
              <a:prstGeom prst="ellipse">
                <a:avLst/>
              </a:prstGeom>
              <a:gradFill rotWithShape="0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3" name="Oval 19"/>
              <p:cNvSpPr>
                <a:spLocks noChangeArrowheads="1"/>
              </p:cNvSpPr>
              <p:nvPr/>
            </p:nvSpPr>
            <p:spPr bwMode="auto">
              <a:xfrm>
                <a:off x="2341" y="3979"/>
                <a:ext cx="500" cy="298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" name="Oval 20"/>
              <p:cNvSpPr>
                <a:spLocks noChangeArrowheads="1"/>
              </p:cNvSpPr>
              <p:nvPr/>
            </p:nvSpPr>
            <p:spPr bwMode="auto">
              <a:xfrm>
                <a:off x="2368" y="3997"/>
                <a:ext cx="443" cy="257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" name="Oval 21"/>
              <p:cNvSpPr>
                <a:spLocks noChangeArrowheads="1"/>
              </p:cNvSpPr>
              <p:nvPr/>
            </p:nvSpPr>
            <p:spPr bwMode="auto">
              <a:xfrm>
                <a:off x="2385" y="4005"/>
                <a:ext cx="412" cy="239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6" name="Oval 22"/>
              <p:cNvSpPr>
                <a:spLocks noChangeArrowheads="1"/>
              </p:cNvSpPr>
              <p:nvPr/>
            </p:nvSpPr>
            <p:spPr bwMode="auto">
              <a:xfrm>
                <a:off x="2437" y="4026"/>
                <a:ext cx="305" cy="191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7" name="Oval 23"/>
              <p:cNvSpPr>
                <a:spLocks noChangeArrowheads="1"/>
              </p:cNvSpPr>
              <p:nvPr/>
            </p:nvSpPr>
            <p:spPr bwMode="auto">
              <a:xfrm>
                <a:off x="2476" y="4056"/>
                <a:ext cx="226" cy="134"/>
              </a:xfrm>
              <a:prstGeom prst="ellipse">
                <a:avLst/>
              </a:prstGeom>
              <a:gradFill rotWithShape="0"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8" name="Oval 24"/>
              <p:cNvSpPr>
                <a:spLocks noChangeArrowheads="1"/>
              </p:cNvSpPr>
              <p:nvPr/>
            </p:nvSpPr>
            <p:spPr bwMode="auto">
              <a:xfrm>
                <a:off x="2542" y="4097"/>
                <a:ext cx="89" cy="59"/>
              </a:xfrm>
              <a:prstGeom prst="ellipse">
                <a:avLst/>
              </a:prstGeom>
              <a:gradFill rotWithShape="0"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9" name="AutoShape 25"/>
              <p:cNvSpPr>
                <a:spLocks noChangeArrowheads="1"/>
              </p:cNvSpPr>
              <p:nvPr/>
            </p:nvSpPr>
            <p:spPr bwMode="auto">
              <a:xfrm>
                <a:off x="2585" y="3822"/>
                <a:ext cx="448" cy="185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 w 448"/>
                  <a:gd name="T5" fmla="*/ 6 h 186"/>
                  <a:gd name="T6" fmla="*/ 78 w 448"/>
                  <a:gd name="T7" fmla="*/ 12 h 186"/>
                  <a:gd name="T8" fmla="*/ 150 w 448"/>
                  <a:gd name="T9" fmla="*/ 18 h 186"/>
                  <a:gd name="T10" fmla="*/ 215 w 448"/>
                  <a:gd name="T11" fmla="*/ 36 h 186"/>
                  <a:gd name="T12" fmla="*/ 275 w 448"/>
                  <a:gd name="T13" fmla="*/ 60 h 186"/>
                  <a:gd name="T14" fmla="*/ 329 w 448"/>
                  <a:gd name="T15" fmla="*/ 84 h 186"/>
                  <a:gd name="T16" fmla="*/ 377 w 448"/>
                  <a:gd name="T17" fmla="*/ 114 h 186"/>
                  <a:gd name="T18" fmla="*/ 419 w 448"/>
                  <a:gd name="T19" fmla="*/ 150 h 186"/>
                  <a:gd name="T20" fmla="*/ 448 w 448"/>
                  <a:gd name="T21" fmla="*/ 186 h 186"/>
                  <a:gd name="T22" fmla="*/ 448 w 448"/>
                  <a:gd name="T23" fmla="*/ 162 h 186"/>
                  <a:gd name="T24" fmla="*/ 413 w 448"/>
                  <a:gd name="T25" fmla="*/ 126 h 186"/>
                  <a:gd name="T26" fmla="*/ 371 w 448"/>
                  <a:gd name="T27" fmla="*/ 96 h 186"/>
                  <a:gd name="T28" fmla="*/ 323 w 448"/>
                  <a:gd name="T29" fmla="*/ 66 h 186"/>
                  <a:gd name="T30" fmla="*/ 269 w 448"/>
                  <a:gd name="T31" fmla="*/ 48 h 186"/>
                  <a:gd name="T32" fmla="*/ 144 w 448"/>
                  <a:gd name="T33" fmla="*/ 12 h 186"/>
                  <a:gd name="T34" fmla="*/ 78 w 448"/>
                  <a:gd name="T35" fmla="*/ 6 h 186"/>
                  <a:gd name="T36" fmla="*/ 6 w 448"/>
                  <a:gd name="T37" fmla="*/ 0 h 186"/>
                  <a:gd name="T38" fmla="*/ 0 w 448"/>
                  <a:gd name="T39" fmla="*/ 0 h 186"/>
                  <a:gd name="T40" fmla="*/ 0 w 448"/>
                  <a:gd name="T41" fmla="*/ 0 h 186"/>
                  <a:gd name="T42" fmla="*/ 0 w 448"/>
                  <a:gd name="T43" fmla="*/ 6 h 186"/>
                  <a:gd name="T44" fmla="*/ 0 w 448"/>
                  <a:gd name="T45" fmla="*/ 6 h 186"/>
                  <a:gd name="T46" fmla="*/ 6 w 448"/>
                  <a:gd name="T47" fmla="*/ 6 h 186"/>
                  <a:gd name="T48" fmla="*/ 6 w 448"/>
                  <a:gd name="T49" fmla="*/ 6 h 186"/>
                  <a:gd name="T50" fmla="*/ 0 w 448"/>
                  <a:gd name="T51" fmla="*/ 0 h 186"/>
                  <a:gd name="T52" fmla="*/ 448 w 448"/>
                  <a:gd name="T53" fmla="*/ 186 h 186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T50" t="T51" r="T52" b="T53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0" name="AutoShape 26"/>
              <p:cNvSpPr>
                <a:spLocks noChangeArrowheads="1"/>
              </p:cNvSpPr>
              <p:nvPr/>
            </p:nvSpPr>
            <p:spPr bwMode="auto">
              <a:xfrm>
                <a:off x="2142" y="3852"/>
                <a:ext cx="891" cy="461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23 w 890"/>
                  <a:gd name="T5" fmla="*/ 276 h 462"/>
                  <a:gd name="T6" fmla="*/ 29 w 890"/>
                  <a:gd name="T7" fmla="*/ 222 h 462"/>
                  <a:gd name="T8" fmla="*/ 59 w 890"/>
                  <a:gd name="T9" fmla="*/ 174 h 462"/>
                  <a:gd name="T10" fmla="*/ 95 w 890"/>
                  <a:gd name="T11" fmla="*/ 132 h 462"/>
                  <a:gd name="T12" fmla="*/ 149 w 890"/>
                  <a:gd name="T13" fmla="*/ 96 h 462"/>
                  <a:gd name="T14" fmla="*/ 209 w 890"/>
                  <a:gd name="T15" fmla="*/ 60 h 462"/>
                  <a:gd name="T16" fmla="*/ 281 w 890"/>
                  <a:gd name="T17" fmla="*/ 36 h 462"/>
                  <a:gd name="T18" fmla="*/ 364 w 890"/>
                  <a:gd name="T19" fmla="*/ 24 h 462"/>
                  <a:gd name="T20" fmla="*/ 448 w 890"/>
                  <a:gd name="T21" fmla="*/ 18 h 462"/>
                  <a:gd name="T22" fmla="*/ 532 w 890"/>
                  <a:gd name="T23" fmla="*/ 24 h 462"/>
                  <a:gd name="T24" fmla="*/ 609 w 890"/>
                  <a:gd name="T25" fmla="*/ 36 h 462"/>
                  <a:gd name="T26" fmla="*/ 681 w 890"/>
                  <a:gd name="T27" fmla="*/ 60 h 462"/>
                  <a:gd name="T28" fmla="*/ 741 w 890"/>
                  <a:gd name="T29" fmla="*/ 96 h 462"/>
                  <a:gd name="T30" fmla="*/ 795 w 890"/>
                  <a:gd name="T31" fmla="*/ 132 h 462"/>
                  <a:gd name="T32" fmla="*/ 831 w 890"/>
                  <a:gd name="T33" fmla="*/ 174 h 462"/>
                  <a:gd name="T34" fmla="*/ 861 w 890"/>
                  <a:gd name="T35" fmla="*/ 222 h 462"/>
                  <a:gd name="T36" fmla="*/ 867 w 890"/>
                  <a:gd name="T37" fmla="*/ 276 h 462"/>
                  <a:gd name="T38" fmla="*/ 855 w 890"/>
                  <a:gd name="T39" fmla="*/ 330 h 462"/>
                  <a:gd name="T40" fmla="*/ 831 w 890"/>
                  <a:gd name="T41" fmla="*/ 378 h 462"/>
                  <a:gd name="T42" fmla="*/ 783 w 890"/>
                  <a:gd name="T43" fmla="*/ 426 h 462"/>
                  <a:gd name="T44" fmla="*/ 723 w 890"/>
                  <a:gd name="T45" fmla="*/ 462 h 462"/>
                  <a:gd name="T46" fmla="*/ 765 w 890"/>
                  <a:gd name="T47" fmla="*/ 462 h 462"/>
                  <a:gd name="T48" fmla="*/ 819 w 890"/>
                  <a:gd name="T49" fmla="*/ 426 h 462"/>
                  <a:gd name="T50" fmla="*/ 855 w 890"/>
                  <a:gd name="T51" fmla="*/ 378 h 462"/>
                  <a:gd name="T52" fmla="*/ 884 w 890"/>
                  <a:gd name="T53" fmla="*/ 330 h 462"/>
                  <a:gd name="T54" fmla="*/ 890 w 890"/>
                  <a:gd name="T55" fmla="*/ 276 h 462"/>
                  <a:gd name="T56" fmla="*/ 884 w 890"/>
                  <a:gd name="T57" fmla="*/ 222 h 462"/>
                  <a:gd name="T58" fmla="*/ 855 w 890"/>
                  <a:gd name="T59" fmla="*/ 168 h 462"/>
                  <a:gd name="T60" fmla="*/ 813 w 890"/>
                  <a:gd name="T61" fmla="*/ 120 h 462"/>
                  <a:gd name="T62" fmla="*/ 759 w 890"/>
                  <a:gd name="T63" fmla="*/ 84 h 462"/>
                  <a:gd name="T64" fmla="*/ 693 w 890"/>
                  <a:gd name="T65" fmla="*/ 48 h 462"/>
                  <a:gd name="T66" fmla="*/ 621 w 890"/>
                  <a:gd name="T67" fmla="*/ 24 h 462"/>
                  <a:gd name="T68" fmla="*/ 538 w 890"/>
                  <a:gd name="T69" fmla="*/ 6 h 462"/>
                  <a:gd name="T70" fmla="*/ 448 w 890"/>
                  <a:gd name="T71" fmla="*/ 0 h 462"/>
                  <a:gd name="T72" fmla="*/ 358 w 890"/>
                  <a:gd name="T73" fmla="*/ 6 h 462"/>
                  <a:gd name="T74" fmla="*/ 275 w 890"/>
                  <a:gd name="T75" fmla="*/ 24 h 462"/>
                  <a:gd name="T76" fmla="*/ 197 w 890"/>
                  <a:gd name="T77" fmla="*/ 48 h 462"/>
                  <a:gd name="T78" fmla="*/ 131 w 890"/>
                  <a:gd name="T79" fmla="*/ 84 h 462"/>
                  <a:gd name="T80" fmla="*/ 77 w 890"/>
                  <a:gd name="T81" fmla="*/ 120 h 462"/>
                  <a:gd name="T82" fmla="*/ 35 w 890"/>
                  <a:gd name="T83" fmla="*/ 168 h 462"/>
                  <a:gd name="T84" fmla="*/ 12 w 890"/>
                  <a:gd name="T85" fmla="*/ 222 h 462"/>
                  <a:gd name="T86" fmla="*/ 0 w 890"/>
                  <a:gd name="T87" fmla="*/ 276 h 462"/>
                  <a:gd name="T88" fmla="*/ 6 w 890"/>
                  <a:gd name="T89" fmla="*/ 330 h 462"/>
                  <a:gd name="T90" fmla="*/ 35 w 890"/>
                  <a:gd name="T91" fmla="*/ 378 h 462"/>
                  <a:gd name="T92" fmla="*/ 71 w 890"/>
                  <a:gd name="T93" fmla="*/ 426 h 462"/>
                  <a:gd name="T94" fmla="*/ 125 w 890"/>
                  <a:gd name="T95" fmla="*/ 462 h 462"/>
                  <a:gd name="T96" fmla="*/ 167 w 890"/>
                  <a:gd name="T97" fmla="*/ 462 h 462"/>
                  <a:gd name="T98" fmla="*/ 107 w 890"/>
                  <a:gd name="T99" fmla="*/ 426 h 462"/>
                  <a:gd name="T100" fmla="*/ 59 w 890"/>
                  <a:gd name="T101" fmla="*/ 378 h 462"/>
                  <a:gd name="T102" fmla="*/ 35 w 890"/>
                  <a:gd name="T103" fmla="*/ 330 h 462"/>
                  <a:gd name="T104" fmla="*/ 23 w 890"/>
                  <a:gd name="T105" fmla="*/ 276 h 462"/>
                  <a:gd name="T106" fmla="*/ 23 w 890"/>
                  <a:gd name="T107" fmla="*/ 276 h 462"/>
                  <a:gd name="T108" fmla="*/ 0 w 890"/>
                  <a:gd name="T109" fmla="*/ 0 h 462"/>
                  <a:gd name="T110" fmla="*/ 890 w 890"/>
                  <a:gd name="T111" fmla="*/ 462 h 462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T108" t="T109" r="T110" b="T111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3C1"/>
                  </a:gs>
                  <a:gs pos="100000">
                    <a:srgbClr val="0088E4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1" name="AutoShape 27"/>
              <p:cNvSpPr>
                <a:spLocks noChangeArrowheads="1"/>
              </p:cNvSpPr>
              <p:nvPr/>
            </p:nvSpPr>
            <p:spPr bwMode="auto">
              <a:xfrm>
                <a:off x="2082" y="3828"/>
                <a:ext cx="406" cy="485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8 w 406"/>
                  <a:gd name="T5" fmla="*/ 300 h 486"/>
                  <a:gd name="T6" fmla="*/ 24 w 406"/>
                  <a:gd name="T7" fmla="*/ 246 h 486"/>
                  <a:gd name="T8" fmla="*/ 48 w 406"/>
                  <a:gd name="T9" fmla="*/ 198 h 486"/>
                  <a:gd name="T10" fmla="*/ 83 w 406"/>
                  <a:gd name="T11" fmla="*/ 150 h 486"/>
                  <a:gd name="T12" fmla="*/ 131 w 406"/>
                  <a:gd name="T13" fmla="*/ 108 h 486"/>
                  <a:gd name="T14" fmla="*/ 185 w 406"/>
                  <a:gd name="T15" fmla="*/ 72 h 486"/>
                  <a:gd name="T16" fmla="*/ 251 w 406"/>
                  <a:gd name="T17" fmla="*/ 42 h 486"/>
                  <a:gd name="T18" fmla="*/ 329 w 406"/>
                  <a:gd name="T19" fmla="*/ 24 h 486"/>
                  <a:gd name="T20" fmla="*/ 406 w 406"/>
                  <a:gd name="T21" fmla="*/ 6 h 486"/>
                  <a:gd name="T22" fmla="*/ 406 w 406"/>
                  <a:gd name="T23" fmla="*/ 0 h 486"/>
                  <a:gd name="T24" fmla="*/ 323 w 406"/>
                  <a:gd name="T25" fmla="*/ 12 h 486"/>
                  <a:gd name="T26" fmla="*/ 245 w 406"/>
                  <a:gd name="T27" fmla="*/ 36 h 486"/>
                  <a:gd name="T28" fmla="*/ 179 w 406"/>
                  <a:gd name="T29" fmla="*/ 66 h 486"/>
                  <a:gd name="T30" fmla="*/ 119 w 406"/>
                  <a:gd name="T31" fmla="*/ 102 h 486"/>
                  <a:gd name="T32" fmla="*/ 72 w 406"/>
                  <a:gd name="T33" fmla="*/ 144 h 486"/>
                  <a:gd name="T34" fmla="*/ 30 w 406"/>
                  <a:gd name="T35" fmla="*/ 192 h 486"/>
                  <a:gd name="T36" fmla="*/ 6 w 406"/>
                  <a:gd name="T37" fmla="*/ 246 h 486"/>
                  <a:gd name="T38" fmla="*/ 0 w 406"/>
                  <a:gd name="T39" fmla="*/ 300 h 486"/>
                  <a:gd name="T40" fmla="*/ 6 w 406"/>
                  <a:gd name="T41" fmla="*/ 348 h 486"/>
                  <a:gd name="T42" fmla="*/ 30 w 406"/>
                  <a:gd name="T43" fmla="*/ 396 h 486"/>
                  <a:gd name="T44" fmla="*/ 66 w 406"/>
                  <a:gd name="T45" fmla="*/ 444 h 486"/>
                  <a:gd name="T46" fmla="*/ 107 w 406"/>
                  <a:gd name="T47" fmla="*/ 486 h 486"/>
                  <a:gd name="T48" fmla="*/ 131 w 406"/>
                  <a:gd name="T49" fmla="*/ 486 h 486"/>
                  <a:gd name="T50" fmla="*/ 83 w 406"/>
                  <a:gd name="T51" fmla="*/ 450 h 486"/>
                  <a:gd name="T52" fmla="*/ 48 w 406"/>
                  <a:gd name="T53" fmla="*/ 402 h 486"/>
                  <a:gd name="T54" fmla="*/ 24 w 406"/>
                  <a:gd name="T55" fmla="*/ 354 h 486"/>
                  <a:gd name="T56" fmla="*/ 18 w 406"/>
                  <a:gd name="T57" fmla="*/ 300 h 486"/>
                  <a:gd name="T58" fmla="*/ 18 w 406"/>
                  <a:gd name="T59" fmla="*/ 300 h 486"/>
                  <a:gd name="T60" fmla="*/ 0 w 406"/>
                  <a:gd name="T61" fmla="*/ 0 h 486"/>
                  <a:gd name="T62" fmla="*/ 406 w 406"/>
                  <a:gd name="T63" fmla="*/ 486 h 486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T60" t="T61" r="T62" b="T63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2" name="AutoShape 28"/>
              <p:cNvSpPr>
                <a:spLocks noChangeArrowheads="1"/>
              </p:cNvSpPr>
              <p:nvPr/>
            </p:nvSpPr>
            <p:spPr bwMode="auto">
              <a:xfrm>
                <a:off x="2987" y="4044"/>
                <a:ext cx="107" cy="251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89 w 107"/>
                  <a:gd name="T5" fmla="*/ 84 h 252"/>
                  <a:gd name="T6" fmla="*/ 83 w 107"/>
                  <a:gd name="T7" fmla="*/ 132 h 252"/>
                  <a:gd name="T8" fmla="*/ 65 w 107"/>
                  <a:gd name="T9" fmla="*/ 174 h 252"/>
                  <a:gd name="T10" fmla="*/ 36 w 107"/>
                  <a:gd name="T11" fmla="*/ 216 h 252"/>
                  <a:gd name="T12" fmla="*/ 0 w 107"/>
                  <a:gd name="T13" fmla="*/ 252 h 252"/>
                  <a:gd name="T14" fmla="*/ 18 w 107"/>
                  <a:gd name="T15" fmla="*/ 252 h 252"/>
                  <a:gd name="T16" fmla="*/ 53 w 107"/>
                  <a:gd name="T17" fmla="*/ 216 h 252"/>
                  <a:gd name="T18" fmla="*/ 83 w 107"/>
                  <a:gd name="T19" fmla="*/ 174 h 252"/>
                  <a:gd name="T20" fmla="*/ 101 w 107"/>
                  <a:gd name="T21" fmla="*/ 132 h 252"/>
                  <a:gd name="T22" fmla="*/ 107 w 107"/>
                  <a:gd name="T23" fmla="*/ 84 h 252"/>
                  <a:gd name="T24" fmla="*/ 101 w 107"/>
                  <a:gd name="T25" fmla="*/ 42 h 252"/>
                  <a:gd name="T26" fmla="*/ 89 w 107"/>
                  <a:gd name="T27" fmla="*/ 0 h 252"/>
                  <a:gd name="T28" fmla="*/ 65 w 107"/>
                  <a:gd name="T29" fmla="*/ 0 h 252"/>
                  <a:gd name="T30" fmla="*/ 83 w 107"/>
                  <a:gd name="T31" fmla="*/ 42 h 252"/>
                  <a:gd name="T32" fmla="*/ 89 w 107"/>
                  <a:gd name="T33" fmla="*/ 84 h 252"/>
                  <a:gd name="T34" fmla="*/ 89 w 107"/>
                  <a:gd name="T35" fmla="*/ 84 h 252"/>
                  <a:gd name="T36" fmla="*/ 0 w 107"/>
                  <a:gd name="T37" fmla="*/ 0 h 252"/>
                  <a:gd name="T38" fmla="*/ 107 w 107"/>
                  <a:gd name="T39" fmla="*/ 252 h 252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T36" t="T37" r="T38" b="T39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FBB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3" name="AutoShape 29"/>
              <p:cNvSpPr>
                <a:spLocks noChangeArrowheads="1"/>
              </p:cNvSpPr>
              <p:nvPr/>
            </p:nvSpPr>
            <p:spPr bwMode="auto">
              <a:xfrm>
                <a:off x="2068" y="3685"/>
                <a:ext cx="834" cy="149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518 w 835"/>
                  <a:gd name="T5" fmla="*/ 18 h 150"/>
                  <a:gd name="T6" fmla="*/ 597 w 835"/>
                  <a:gd name="T7" fmla="*/ 24 h 150"/>
                  <a:gd name="T8" fmla="*/ 682 w 835"/>
                  <a:gd name="T9" fmla="*/ 30 h 150"/>
                  <a:gd name="T10" fmla="*/ 755 w 835"/>
                  <a:gd name="T11" fmla="*/ 42 h 150"/>
                  <a:gd name="T12" fmla="*/ 828 w 835"/>
                  <a:gd name="T13" fmla="*/ 60 h 150"/>
                  <a:gd name="T14" fmla="*/ 835 w 835"/>
                  <a:gd name="T15" fmla="*/ 42 h 150"/>
                  <a:gd name="T16" fmla="*/ 761 w 835"/>
                  <a:gd name="T17" fmla="*/ 24 h 150"/>
                  <a:gd name="T18" fmla="*/ 688 w 835"/>
                  <a:gd name="T19" fmla="*/ 12 h 150"/>
                  <a:gd name="T20" fmla="*/ 603 w 835"/>
                  <a:gd name="T21" fmla="*/ 6 h 150"/>
                  <a:gd name="T22" fmla="*/ 518 w 835"/>
                  <a:gd name="T23" fmla="*/ 0 h 150"/>
                  <a:gd name="T24" fmla="*/ 372 w 835"/>
                  <a:gd name="T25" fmla="*/ 12 h 150"/>
                  <a:gd name="T26" fmla="*/ 232 w 835"/>
                  <a:gd name="T27" fmla="*/ 36 h 150"/>
                  <a:gd name="T28" fmla="*/ 110 w 835"/>
                  <a:gd name="T29" fmla="*/ 78 h 150"/>
                  <a:gd name="T30" fmla="*/ 0 w 835"/>
                  <a:gd name="T31" fmla="*/ 132 h 150"/>
                  <a:gd name="T32" fmla="*/ 19 w 835"/>
                  <a:gd name="T33" fmla="*/ 150 h 150"/>
                  <a:gd name="T34" fmla="*/ 122 w 835"/>
                  <a:gd name="T35" fmla="*/ 96 h 150"/>
                  <a:gd name="T36" fmla="*/ 244 w 835"/>
                  <a:gd name="T37" fmla="*/ 54 h 150"/>
                  <a:gd name="T38" fmla="*/ 378 w 835"/>
                  <a:gd name="T39" fmla="*/ 30 h 150"/>
                  <a:gd name="T40" fmla="*/ 518 w 835"/>
                  <a:gd name="T41" fmla="*/ 18 h 150"/>
                  <a:gd name="T42" fmla="*/ 518 w 835"/>
                  <a:gd name="T43" fmla="*/ 18 h 150"/>
                  <a:gd name="T44" fmla="*/ 0 w 835"/>
                  <a:gd name="T45" fmla="*/ 0 h 150"/>
                  <a:gd name="T46" fmla="*/ 835 w 835"/>
                  <a:gd name="T47" fmla="*/ 150 h 15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T44" t="T45" r="T46" b="T47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rgbClr val="0088E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4" name="AutoShape 30"/>
              <p:cNvSpPr>
                <a:spLocks noChangeArrowheads="1"/>
              </p:cNvSpPr>
              <p:nvPr/>
            </p:nvSpPr>
            <p:spPr bwMode="auto">
              <a:xfrm>
                <a:off x="1867" y="3853"/>
                <a:ext cx="170" cy="460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31 w 171"/>
                  <a:gd name="T5" fmla="*/ 263 h 461"/>
                  <a:gd name="T6" fmla="*/ 43 w 171"/>
                  <a:gd name="T7" fmla="*/ 191 h 461"/>
                  <a:gd name="T8" fmla="*/ 67 w 171"/>
                  <a:gd name="T9" fmla="*/ 131 h 461"/>
                  <a:gd name="T10" fmla="*/ 116 w 171"/>
                  <a:gd name="T11" fmla="*/ 72 h 461"/>
                  <a:gd name="T12" fmla="*/ 171 w 171"/>
                  <a:gd name="T13" fmla="*/ 18 h 461"/>
                  <a:gd name="T14" fmla="*/ 153 w 171"/>
                  <a:gd name="T15" fmla="*/ 0 h 461"/>
                  <a:gd name="T16" fmla="*/ 86 w 171"/>
                  <a:gd name="T17" fmla="*/ 60 h 461"/>
                  <a:gd name="T18" fmla="*/ 43 w 171"/>
                  <a:gd name="T19" fmla="*/ 120 h 461"/>
                  <a:gd name="T20" fmla="*/ 13 w 171"/>
                  <a:gd name="T21" fmla="*/ 191 h 461"/>
                  <a:gd name="T22" fmla="*/ 0 w 171"/>
                  <a:gd name="T23" fmla="*/ 263 h 461"/>
                  <a:gd name="T24" fmla="*/ 6 w 171"/>
                  <a:gd name="T25" fmla="*/ 317 h 461"/>
                  <a:gd name="T26" fmla="*/ 25 w 171"/>
                  <a:gd name="T27" fmla="*/ 365 h 461"/>
                  <a:gd name="T28" fmla="*/ 49 w 171"/>
                  <a:gd name="T29" fmla="*/ 413 h 461"/>
                  <a:gd name="T30" fmla="*/ 86 w 171"/>
                  <a:gd name="T31" fmla="*/ 461 h 461"/>
                  <a:gd name="T32" fmla="*/ 122 w 171"/>
                  <a:gd name="T33" fmla="*/ 461 h 461"/>
                  <a:gd name="T34" fmla="*/ 86 w 171"/>
                  <a:gd name="T35" fmla="*/ 413 h 461"/>
                  <a:gd name="T36" fmla="*/ 55 w 171"/>
                  <a:gd name="T37" fmla="*/ 365 h 461"/>
                  <a:gd name="T38" fmla="*/ 37 w 171"/>
                  <a:gd name="T39" fmla="*/ 317 h 461"/>
                  <a:gd name="T40" fmla="*/ 31 w 171"/>
                  <a:gd name="T41" fmla="*/ 263 h 461"/>
                  <a:gd name="T42" fmla="*/ 31 w 171"/>
                  <a:gd name="T43" fmla="*/ 263 h 461"/>
                  <a:gd name="T44" fmla="*/ 0 w 171"/>
                  <a:gd name="T45" fmla="*/ 0 h 461"/>
                  <a:gd name="T46" fmla="*/ 171 w 171"/>
                  <a:gd name="T47" fmla="*/ 461 h 461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T44" t="T45" r="T46" b="T47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rgbClr val="0088E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5" name="AutoShape 31"/>
              <p:cNvSpPr>
                <a:spLocks noChangeArrowheads="1"/>
              </p:cNvSpPr>
              <p:nvPr/>
            </p:nvSpPr>
            <p:spPr bwMode="auto">
              <a:xfrm>
                <a:off x="2951" y="3751"/>
                <a:ext cx="359" cy="56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360 w 360"/>
                  <a:gd name="T5" fmla="*/ 365 h 563"/>
                  <a:gd name="T6" fmla="*/ 353 w 360"/>
                  <a:gd name="T7" fmla="*/ 305 h 563"/>
                  <a:gd name="T8" fmla="*/ 335 w 360"/>
                  <a:gd name="T9" fmla="*/ 251 h 563"/>
                  <a:gd name="T10" fmla="*/ 305 w 360"/>
                  <a:gd name="T11" fmla="*/ 204 h 563"/>
                  <a:gd name="T12" fmla="*/ 262 w 360"/>
                  <a:gd name="T13" fmla="*/ 156 h 563"/>
                  <a:gd name="T14" fmla="*/ 213 w 360"/>
                  <a:gd name="T15" fmla="*/ 108 h 563"/>
                  <a:gd name="T16" fmla="*/ 159 w 360"/>
                  <a:gd name="T17" fmla="*/ 66 h 563"/>
                  <a:gd name="T18" fmla="*/ 92 w 360"/>
                  <a:gd name="T19" fmla="*/ 30 h 563"/>
                  <a:gd name="T20" fmla="*/ 19 w 360"/>
                  <a:gd name="T21" fmla="*/ 0 h 563"/>
                  <a:gd name="T22" fmla="*/ 0 w 360"/>
                  <a:gd name="T23" fmla="*/ 12 h 563"/>
                  <a:gd name="T24" fmla="*/ 67 w 360"/>
                  <a:gd name="T25" fmla="*/ 42 h 563"/>
                  <a:gd name="T26" fmla="*/ 134 w 360"/>
                  <a:gd name="T27" fmla="*/ 78 h 563"/>
                  <a:gd name="T28" fmla="*/ 189 w 360"/>
                  <a:gd name="T29" fmla="*/ 114 h 563"/>
                  <a:gd name="T30" fmla="*/ 238 w 360"/>
                  <a:gd name="T31" fmla="*/ 162 h 563"/>
                  <a:gd name="T32" fmla="*/ 274 w 360"/>
                  <a:gd name="T33" fmla="*/ 210 h 563"/>
                  <a:gd name="T34" fmla="*/ 299 w 360"/>
                  <a:gd name="T35" fmla="*/ 257 h 563"/>
                  <a:gd name="T36" fmla="*/ 317 w 360"/>
                  <a:gd name="T37" fmla="*/ 311 h 563"/>
                  <a:gd name="T38" fmla="*/ 323 w 360"/>
                  <a:gd name="T39" fmla="*/ 365 h 563"/>
                  <a:gd name="T40" fmla="*/ 317 w 360"/>
                  <a:gd name="T41" fmla="*/ 419 h 563"/>
                  <a:gd name="T42" fmla="*/ 299 w 360"/>
                  <a:gd name="T43" fmla="*/ 467 h 563"/>
                  <a:gd name="T44" fmla="*/ 274 w 360"/>
                  <a:gd name="T45" fmla="*/ 515 h 563"/>
                  <a:gd name="T46" fmla="*/ 238 w 360"/>
                  <a:gd name="T47" fmla="*/ 563 h 563"/>
                  <a:gd name="T48" fmla="*/ 268 w 360"/>
                  <a:gd name="T49" fmla="*/ 563 h 563"/>
                  <a:gd name="T50" fmla="*/ 311 w 360"/>
                  <a:gd name="T51" fmla="*/ 515 h 563"/>
                  <a:gd name="T52" fmla="*/ 335 w 360"/>
                  <a:gd name="T53" fmla="*/ 467 h 563"/>
                  <a:gd name="T54" fmla="*/ 353 w 360"/>
                  <a:gd name="T55" fmla="*/ 419 h 563"/>
                  <a:gd name="T56" fmla="*/ 360 w 360"/>
                  <a:gd name="T57" fmla="*/ 365 h 563"/>
                  <a:gd name="T58" fmla="*/ 360 w 360"/>
                  <a:gd name="T59" fmla="*/ 365 h 563"/>
                  <a:gd name="T60" fmla="*/ 0 w 360"/>
                  <a:gd name="T61" fmla="*/ 0 h 563"/>
                  <a:gd name="T62" fmla="*/ 360 w 360"/>
                  <a:gd name="T63" fmla="*/ 563 h 563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T60" t="T61" r="T62" b="T63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6" name="AutoShape 32"/>
              <p:cNvSpPr>
                <a:spLocks noChangeArrowheads="1"/>
              </p:cNvSpPr>
              <p:nvPr/>
            </p:nvSpPr>
            <p:spPr bwMode="auto">
              <a:xfrm>
                <a:off x="2318" y="3631"/>
                <a:ext cx="1077" cy="42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53 w 1078"/>
                  <a:gd name="T5" fmla="*/ 425 h 425"/>
                  <a:gd name="T6" fmla="*/ 1078 w 1078"/>
                  <a:gd name="T7" fmla="*/ 419 h 425"/>
                  <a:gd name="T8" fmla="*/ 1066 w 1078"/>
                  <a:gd name="T9" fmla="*/ 377 h 425"/>
                  <a:gd name="T10" fmla="*/ 1047 w 1078"/>
                  <a:gd name="T11" fmla="*/ 336 h 425"/>
                  <a:gd name="T12" fmla="*/ 986 w 1078"/>
                  <a:gd name="T13" fmla="*/ 252 h 425"/>
                  <a:gd name="T14" fmla="*/ 907 w 1078"/>
                  <a:gd name="T15" fmla="*/ 180 h 425"/>
                  <a:gd name="T16" fmla="*/ 810 w 1078"/>
                  <a:gd name="T17" fmla="*/ 120 h 425"/>
                  <a:gd name="T18" fmla="*/ 694 w 1078"/>
                  <a:gd name="T19" fmla="*/ 72 h 425"/>
                  <a:gd name="T20" fmla="*/ 560 w 1078"/>
                  <a:gd name="T21" fmla="*/ 30 h 425"/>
                  <a:gd name="T22" fmla="*/ 420 w 1078"/>
                  <a:gd name="T23" fmla="*/ 6 h 425"/>
                  <a:gd name="T24" fmla="*/ 268 w 1078"/>
                  <a:gd name="T25" fmla="*/ 0 h 425"/>
                  <a:gd name="T26" fmla="*/ 134 w 1078"/>
                  <a:gd name="T27" fmla="*/ 6 h 425"/>
                  <a:gd name="T28" fmla="*/ 0 w 1078"/>
                  <a:gd name="T29" fmla="*/ 24 h 425"/>
                  <a:gd name="T30" fmla="*/ 12 w 1078"/>
                  <a:gd name="T31" fmla="*/ 36 h 425"/>
                  <a:gd name="T32" fmla="*/ 134 w 1078"/>
                  <a:gd name="T33" fmla="*/ 18 h 425"/>
                  <a:gd name="T34" fmla="*/ 268 w 1078"/>
                  <a:gd name="T35" fmla="*/ 12 h 425"/>
                  <a:gd name="T36" fmla="*/ 420 w 1078"/>
                  <a:gd name="T37" fmla="*/ 18 h 425"/>
                  <a:gd name="T38" fmla="*/ 554 w 1078"/>
                  <a:gd name="T39" fmla="*/ 42 h 425"/>
                  <a:gd name="T40" fmla="*/ 682 w 1078"/>
                  <a:gd name="T41" fmla="*/ 84 h 425"/>
                  <a:gd name="T42" fmla="*/ 798 w 1078"/>
                  <a:gd name="T43" fmla="*/ 132 h 425"/>
                  <a:gd name="T44" fmla="*/ 895 w 1078"/>
                  <a:gd name="T45" fmla="*/ 192 h 425"/>
                  <a:gd name="T46" fmla="*/ 968 w 1078"/>
                  <a:gd name="T47" fmla="*/ 264 h 425"/>
                  <a:gd name="T48" fmla="*/ 999 w 1078"/>
                  <a:gd name="T49" fmla="*/ 300 h 425"/>
                  <a:gd name="T50" fmla="*/ 1023 w 1078"/>
                  <a:gd name="T51" fmla="*/ 342 h 425"/>
                  <a:gd name="T52" fmla="*/ 1041 w 1078"/>
                  <a:gd name="T53" fmla="*/ 383 h 425"/>
                  <a:gd name="T54" fmla="*/ 1053 w 1078"/>
                  <a:gd name="T55" fmla="*/ 425 h 425"/>
                  <a:gd name="T56" fmla="*/ 1053 w 1078"/>
                  <a:gd name="T57" fmla="*/ 425 h 425"/>
                  <a:gd name="T58" fmla="*/ 0 w 1078"/>
                  <a:gd name="T59" fmla="*/ 0 h 425"/>
                  <a:gd name="T60" fmla="*/ 1078 w 1078"/>
                  <a:gd name="T61" fmla="*/ 425 h 425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T58" t="T59" r="T60" b="T61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7" name="AutoShape 33"/>
              <p:cNvSpPr>
                <a:spLocks noChangeArrowheads="1"/>
              </p:cNvSpPr>
              <p:nvPr/>
            </p:nvSpPr>
            <p:spPr bwMode="auto">
              <a:xfrm>
                <a:off x="3304" y="4080"/>
                <a:ext cx="97" cy="233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0 w 98"/>
                  <a:gd name="T5" fmla="*/ 234 h 234"/>
                  <a:gd name="T6" fmla="*/ 25 w 98"/>
                  <a:gd name="T7" fmla="*/ 234 h 234"/>
                  <a:gd name="T8" fmla="*/ 55 w 98"/>
                  <a:gd name="T9" fmla="*/ 186 h 234"/>
                  <a:gd name="T10" fmla="*/ 80 w 98"/>
                  <a:gd name="T11" fmla="*/ 138 h 234"/>
                  <a:gd name="T12" fmla="*/ 92 w 98"/>
                  <a:gd name="T13" fmla="*/ 90 h 234"/>
                  <a:gd name="T14" fmla="*/ 98 w 98"/>
                  <a:gd name="T15" fmla="*/ 36 h 234"/>
                  <a:gd name="T16" fmla="*/ 98 w 98"/>
                  <a:gd name="T17" fmla="*/ 0 h 234"/>
                  <a:gd name="T18" fmla="*/ 74 w 98"/>
                  <a:gd name="T19" fmla="*/ 0 h 234"/>
                  <a:gd name="T20" fmla="*/ 74 w 98"/>
                  <a:gd name="T21" fmla="*/ 36 h 234"/>
                  <a:gd name="T22" fmla="*/ 67 w 98"/>
                  <a:gd name="T23" fmla="*/ 90 h 234"/>
                  <a:gd name="T24" fmla="*/ 55 w 98"/>
                  <a:gd name="T25" fmla="*/ 138 h 234"/>
                  <a:gd name="T26" fmla="*/ 31 w 98"/>
                  <a:gd name="T27" fmla="*/ 186 h 234"/>
                  <a:gd name="T28" fmla="*/ 0 w 98"/>
                  <a:gd name="T29" fmla="*/ 234 h 234"/>
                  <a:gd name="T30" fmla="*/ 0 w 98"/>
                  <a:gd name="T31" fmla="*/ 234 h 234"/>
                  <a:gd name="T32" fmla="*/ 0 w 98"/>
                  <a:gd name="T33" fmla="*/ 0 h 234"/>
                  <a:gd name="T34" fmla="*/ 98 w 98"/>
                  <a:gd name="T35" fmla="*/ 234 h 234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T32" t="T33" r="T34" b="T35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8" name="AutoShape 34"/>
              <p:cNvSpPr>
                <a:spLocks noChangeArrowheads="1"/>
              </p:cNvSpPr>
              <p:nvPr/>
            </p:nvSpPr>
            <p:spPr bwMode="auto">
              <a:xfrm>
                <a:off x="1776" y="3673"/>
                <a:ext cx="480" cy="640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8 w 481"/>
                  <a:gd name="T5" fmla="*/ 443 h 641"/>
                  <a:gd name="T6" fmla="*/ 24 w 481"/>
                  <a:gd name="T7" fmla="*/ 371 h 641"/>
                  <a:gd name="T8" fmla="*/ 55 w 481"/>
                  <a:gd name="T9" fmla="*/ 305 h 641"/>
                  <a:gd name="T10" fmla="*/ 91 w 481"/>
                  <a:gd name="T11" fmla="*/ 246 h 641"/>
                  <a:gd name="T12" fmla="*/ 146 w 481"/>
                  <a:gd name="T13" fmla="*/ 186 h 641"/>
                  <a:gd name="T14" fmla="*/ 213 w 481"/>
                  <a:gd name="T15" fmla="*/ 132 h 641"/>
                  <a:gd name="T16" fmla="*/ 292 w 481"/>
                  <a:gd name="T17" fmla="*/ 84 h 641"/>
                  <a:gd name="T18" fmla="*/ 384 w 481"/>
                  <a:gd name="T19" fmla="*/ 48 h 641"/>
                  <a:gd name="T20" fmla="*/ 481 w 481"/>
                  <a:gd name="T21" fmla="*/ 12 h 641"/>
                  <a:gd name="T22" fmla="*/ 457 w 481"/>
                  <a:gd name="T23" fmla="*/ 0 h 641"/>
                  <a:gd name="T24" fmla="*/ 359 w 481"/>
                  <a:gd name="T25" fmla="*/ 36 h 641"/>
                  <a:gd name="T26" fmla="*/ 274 w 481"/>
                  <a:gd name="T27" fmla="*/ 78 h 641"/>
                  <a:gd name="T28" fmla="*/ 195 w 481"/>
                  <a:gd name="T29" fmla="*/ 126 h 641"/>
                  <a:gd name="T30" fmla="*/ 128 w 481"/>
                  <a:gd name="T31" fmla="*/ 180 h 641"/>
                  <a:gd name="T32" fmla="*/ 73 w 481"/>
                  <a:gd name="T33" fmla="*/ 240 h 641"/>
                  <a:gd name="T34" fmla="*/ 37 w 481"/>
                  <a:gd name="T35" fmla="*/ 305 h 641"/>
                  <a:gd name="T36" fmla="*/ 6 w 481"/>
                  <a:gd name="T37" fmla="*/ 371 h 641"/>
                  <a:gd name="T38" fmla="*/ 0 w 481"/>
                  <a:gd name="T39" fmla="*/ 443 h 641"/>
                  <a:gd name="T40" fmla="*/ 6 w 481"/>
                  <a:gd name="T41" fmla="*/ 497 h 641"/>
                  <a:gd name="T42" fmla="*/ 18 w 481"/>
                  <a:gd name="T43" fmla="*/ 545 h 641"/>
                  <a:gd name="T44" fmla="*/ 43 w 481"/>
                  <a:gd name="T45" fmla="*/ 593 h 641"/>
                  <a:gd name="T46" fmla="*/ 73 w 481"/>
                  <a:gd name="T47" fmla="*/ 641 h 641"/>
                  <a:gd name="T48" fmla="*/ 97 w 481"/>
                  <a:gd name="T49" fmla="*/ 641 h 641"/>
                  <a:gd name="T50" fmla="*/ 67 w 481"/>
                  <a:gd name="T51" fmla="*/ 593 h 641"/>
                  <a:gd name="T52" fmla="*/ 43 w 481"/>
                  <a:gd name="T53" fmla="*/ 545 h 641"/>
                  <a:gd name="T54" fmla="*/ 24 w 481"/>
                  <a:gd name="T55" fmla="*/ 497 h 641"/>
                  <a:gd name="T56" fmla="*/ 18 w 481"/>
                  <a:gd name="T57" fmla="*/ 443 h 641"/>
                  <a:gd name="T58" fmla="*/ 18 w 481"/>
                  <a:gd name="T59" fmla="*/ 443 h 641"/>
                  <a:gd name="T60" fmla="*/ 0 w 481"/>
                  <a:gd name="T61" fmla="*/ 0 h 641"/>
                  <a:gd name="T62" fmla="*/ 481 w 481"/>
                  <a:gd name="T63" fmla="*/ 641 h 641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T60" t="T61" r="T62" b="T63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rgbClr val="0088E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59" name="Group 35"/>
            <p:cNvGrpSpPr>
              <a:grpSpLocks/>
            </p:cNvGrpSpPr>
            <p:nvPr/>
          </p:nvGrpSpPr>
          <p:grpSpPr bwMode="auto">
            <a:xfrm>
              <a:off x="4128" y="3360"/>
              <a:ext cx="1350" cy="820"/>
              <a:chOff x="4128" y="3360"/>
              <a:chExt cx="1350" cy="820"/>
            </a:xfrm>
          </p:grpSpPr>
          <p:sp>
            <p:nvSpPr>
              <p:cNvPr id="1060" name="AutoShape 36"/>
              <p:cNvSpPr>
                <a:spLocks noChangeArrowheads="1"/>
              </p:cNvSpPr>
              <p:nvPr/>
            </p:nvSpPr>
            <p:spPr bwMode="auto">
              <a:xfrm>
                <a:off x="4200" y="3402"/>
                <a:ext cx="1200" cy="730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484 w 1201"/>
                  <a:gd name="T5" fmla="*/ 6 h 731"/>
                  <a:gd name="T6" fmla="*/ 263 w 1201"/>
                  <a:gd name="T7" fmla="*/ 60 h 731"/>
                  <a:gd name="T8" fmla="*/ 101 w 1201"/>
                  <a:gd name="T9" fmla="*/ 162 h 731"/>
                  <a:gd name="T10" fmla="*/ 12 w 1201"/>
                  <a:gd name="T11" fmla="*/ 294 h 731"/>
                  <a:gd name="T12" fmla="*/ 0 w 1201"/>
                  <a:gd name="T13" fmla="*/ 366 h 731"/>
                  <a:gd name="T14" fmla="*/ 12 w 1201"/>
                  <a:gd name="T15" fmla="*/ 437 h 731"/>
                  <a:gd name="T16" fmla="*/ 101 w 1201"/>
                  <a:gd name="T17" fmla="*/ 569 h 731"/>
                  <a:gd name="T18" fmla="*/ 263 w 1201"/>
                  <a:gd name="T19" fmla="*/ 671 h 731"/>
                  <a:gd name="T20" fmla="*/ 484 w 1201"/>
                  <a:gd name="T21" fmla="*/ 725 h 731"/>
                  <a:gd name="T22" fmla="*/ 723 w 1201"/>
                  <a:gd name="T23" fmla="*/ 725 h 731"/>
                  <a:gd name="T24" fmla="*/ 938 w 1201"/>
                  <a:gd name="T25" fmla="*/ 671 h 731"/>
                  <a:gd name="T26" fmla="*/ 1100 w 1201"/>
                  <a:gd name="T27" fmla="*/ 569 h 731"/>
                  <a:gd name="T28" fmla="*/ 1189 w 1201"/>
                  <a:gd name="T29" fmla="*/ 437 h 731"/>
                  <a:gd name="T30" fmla="*/ 1201 w 1201"/>
                  <a:gd name="T31" fmla="*/ 366 h 731"/>
                  <a:gd name="T32" fmla="*/ 1189 w 1201"/>
                  <a:gd name="T33" fmla="*/ 294 h 731"/>
                  <a:gd name="T34" fmla="*/ 1100 w 1201"/>
                  <a:gd name="T35" fmla="*/ 162 h 731"/>
                  <a:gd name="T36" fmla="*/ 938 w 1201"/>
                  <a:gd name="T37" fmla="*/ 60 h 731"/>
                  <a:gd name="T38" fmla="*/ 723 w 1201"/>
                  <a:gd name="T39" fmla="*/ 6 h 731"/>
                  <a:gd name="T40" fmla="*/ 604 w 1201"/>
                  <a:gd name="T41" fmla="*/ 0 h 731"/>
                  <a:gd name="T42" fmla="*/ 490 w 1201"/>
                  <a:gd name="T43" fmla="*/ 701 h 731"/>
                  <a:gd name="T44" fmla="*/ 287 w 1201"/>
                  <a:gd name="T45" fmla="*/ 647 h 731"/>
                  <a:gd name="T46" fmla="*/ 131 w 1201"/>
                  <a:gd name="T47" fmla="*/ 557 h 731"/>
                  <a:gd name="T48" fmla="*/ 48 w 1201"/>
                  <a:gd name="T49" fmla="*/ 437 h 731"/>
                  <a:gd name="T50" fmla="*/ 36 w 1201"/>
                  <a:gd name="T51" fmla="*/ 366 h 731"/>
                  <a:gd name="T52" fmla="*/ 48 w 1201"/>
                  <a:gd name="T53" fmla="*/ 300 h 731"/>
                  <a:gd name="T54" fmla="*/ 131 w 1201"/>
                  <a:gd name="T55" fmla="*/ 174 h 731"/>
                  <a:gd name="T56" fmla="*/ 287 w 1201"/>
                  <a:gd name="T57" fmla="*/ 84 h 731"/>
                  <a:gd name="T58" fmla="*/ 490 w 1201"/>
                  <a:gd name="T59" fmla="*/ 30 h 731"/>
                  <a:gd name="T60" fmla="*/ 717 w 1201"/>
                  <a:gd name="T61" fmla="*/ 30 h 731"/>
                  <a:gd name="T62" fmla="*/ 920 w 1201"/>
                  <a:gd name="T63" fmla="*/ 84 h 731"/>
                  <a:gd name="T64" fmla="*/ 1070 w 1201"/>
                  <a:gd name="T65" fmla="*/ 174 h 731"/>
                  <a:gd name="T66" fmla="*/ 1153 w 1201"/>
                  <a:gd name="T67" fmla="*/ 300 h 731"/>
                  <a:gd name="T68" fmla="*/ 1153 w 1201"/>
                  <a:gd name="T69" fmla="*/ 437 h 731"/>
                  <a:gd name="T70" fmla="*/ 1070 w 1201"/>
                  <a:gd name="T71" fmla="*/ 557 h 731"/>
                  <a:gd name="T72" fmla="*/ 920 w 1201"/>
                  <a:gd name="T73" fmla="*/ 647 h 731"/>
                  <a:gd name="T74" fmla="*/ 717 w 1201"/>
                  <a:gd name="T75" fmla="*/ 701 h 731"/>
                  <a:gd name="T76" fmla="*/ 604 w 1201"/>
                  <a:gd name="T77" fmla="*/ 707 h 731"/>
                  <a:gd name="T78" fmla="*/ 0 w 1201"/>
                  <a:gd name="T79" fmla="*/ 0 h 731"/>
                  <a:gd name="T80" fmla="*/ 1201 w 1201"/>
                  <a:gd name="T81" fmla="*/ 731 h 731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T78" t="T79" r="T80" b="T81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1" name="AutoShape 37"/>
              <p:cNvSpPr>
                <a:spLocks noChangeArrowheads="1"/>
              </p:cNvSpPr>
              <p:nvPr/>
            </p:nvSpPr>
            <p:spPr bwMode="auto">
              <a:xfrm>
                <a:off x="4128" y="3366"/>
                <a:ext cx="543" cy="736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24 w 544"/>
                  <a:gd name="T5" fmla="*/ 402 h 737"/>
                  <a:gd name="T6" fmla="*/ 36 w 544"/>
                  <a:gd name="T7" fmla="*/ 330 h 737"/>
                  <a:gd name="T8" fmla="*/ 66 w 544"/>
                  <a:gd name="T9" fmla="*/ 264 h 737"/>
                  <a:gd name="T10" fmla="*/ 108 w 544"/>
                  <a:gd name="T11" fmla="*/ 204 h 737"/>
                  <a:gd name="T12" fmla="*/ 173 w 544"/>
                  <a:gd name="T13" fmla="*/ 150 h 737"/>
                  <a:gd name="T14" fmla="*/ 251 w 544"/>
                  <a:gd name="T15" fmla="*/ 102 h 737"/>
                  <a:gd name="T16" fmla="*/ 335 w 544"/>
                  <a:gd name="T17" fmla="*/ 60 h 737"/>
                  <a:gd name="T18" fmla="*/ 436 w 544"/>
                  <a:gd name="T19" fmla="*/ 30 h 737"/>
                  <a:gd name="T20" fmla="*/ 544 w 544"/>
                  <a:gd name="T21" fmla="*/ 12 h 737"/>
                  <a:gd name="T22" fmla="*/ 544 w 544"/>
                  <a:gd name="T23" fmla="*/ 0 h 737"/>
                  <a:gd name="T24" fmla="*/ 430 w 544"/>
                  <a:gd name="T25" fmla="*/ 18 h 737"/>
                  <a:gd name="T26" fmla="*/ 329 w 544"/>
                  <a:gd name="T27" fmla="*/ 48 h 737"/>
                  <a:gd name="T28" fmla="*/ 233 w 544"/>
                  <a:gd name="T29" fmla="*/ 90 h 737"/>
                  <a:gd name="T30" fmla="*/ 155 w 544"/>
                  <a:gd name="T31" fmla="*/ 138 h 737"/>
                  <a:gd name="T32" fmla="*/ 90 w 544"/>
                  <a:gd name="T33" fmla="*/ 198 h 737"/>
                  <a:gd name="T34" fmla="*/ 42 w 544"/>
                  <a:gd name="T35" fmla="*/ 258 h 737"/>
                  <a:gd name="T36" fmla="*/ 12 w 544"/>
                  <a:gd name="T37" fmla="*/ 330 h 737"/>
                  <a:gd name="T38" fmla="*/ 0 w 544"/>
                  <a:gd name="T39" fmla="*/ 402 h 737"/>
                  <a:gd name="T40" fmla="*/ 6 w 544"/>
                  <a:gd name="T41" fmla="*/ 455 h 737"/>
                  <a:gd name="T42" fmla="*/ 18 w 544"/>
                  <a:gd name="T43" fmla="*/ 503 h 737"/>
                  <a:gd name="T44" fmla="*/ 42 w 544"/>
                  <a:gd name="T45" fmla="*/ 545 h 737"/>
                  <a:gd name="T46" fmla="*/ 78 w 544"/>
                  <a:gd name="T47" fmla="*/ 593 h 737"/>
                  <a:gd name="T48" fmla="*/ 114 w 544"/>
                  <a:gd name="T49" fmla="*/ 635 h 737"/>
                  <a:gd name="T50" fmla="*/ 161 w 544"/>
                  <a:gd name="T51" fmla="*/ 671 h 737"/>
                  <a:gd name="T52" fmla="*/ 221 w 544"/>
                  <a:gd name="T53" fmla="*/ 707 h 737"/>
                  <a:gd name="T54" fmla="*/ 281 w 544"/>
                  <a:gd name="T55" fmla="*/ 737 h 737"/>
                  <a:gd name="T56" fmla="*/ 323 w 544"/>
                  <a:gd name="T57" fmla="*/ 737 h 737"/>
                  <a:gd name="T58" fmla="*/ 257 w 544"/>
                  <a:gd name="T59" fmla="*/ 707 h 737"/>
                  <a:gd name="T60" fmla="*/ 203 w 544"/>
                  <a:gd name="T61" fmla="*/ 671 h 737"/>
                  <a:gd name="T62" fmla="*/ 149 w 544"/>
                  <a:gd name="T63" fmla="*/ 635 h 737"/>
                  <a:gd name="T64" fmla="*/ 108 w 544"/>
                  <a:gd name="T65" fmla="*/ 593 h 737"/>
                  <a:gd name="T66" fmla="*/ 72 w 544"/>
                  <a:gd name="T67" fmla="*/ 551 h 737"/>
                  <a:gd name="T68" fmla="*/ 48 w 544"/>
                  <a:gd name="T69" fmla="*/ 503 h 737"/>
                  <a:gd name="T70" fmla="*/ 30 w 544"/>
                  <a:gd name="T71" fmla="*/ 455 h 737"/>
                  <a:gd name="T72" fmla="*/ 24 w 544"/>
                  <a:gd name="T73" fmla="*/ 402 h 737"/>
                  <a:gd name="T74" fmla="*/ 24 w 544"/>
                  <a:gd name="T75" fmla="*/ 402 h 737"/>
                  <a:gd name="T76" fmla="*/ 0 w 544"/>
                  <a:gd name="T77" fmla="*/ 0 h 737"/>
                  <a:gd name="T78" fmla="*/ 544 w 544"/>
                  <a:gd name="T79" fmla="*/ 737 h 737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T76" t="T77" r="T78" b="T79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2" name="AutoShape 38"/>
              <p:cNvSpPr>
                <a:spLocks noChangeArrowheads="1"/>
              </p:cNvSpPr>
              <p:nvPr/>
            </p:nvSpPr>
            <p:spPr bwMode="auto">
              <a:xfrm>
                <a:off x="4792" y="3360"/>
                <a:ext cx="608" cy="251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2 w 609"/>
                  <a:gd name="T5" fmla="*/ 12 h 252"/>
                  <a:gd name="T6" fmla="*/ 113 w 609"/>
                  <a:gd name="T7" fmla="*/ 18 h 252"/>
                  <a:gd name="T8" fmla="*/ 203 w 609"/>
                  <a:gd name="T9" fmla="*/ 30 h 252"/>
                  <a:gd name="T10" fmla="*/ 292 w 609"/>
                  <a:gd name="T11" fmla="*/ 48 h 252"/>
                  <a:gd name="T12" fmla="*/ 376 w 609"/>
                  <a:gd name="T13" fmla="*/ 78 h 252"/>
                  <a:gd name="T14" fmla="*/ 448 w 609"/>
                  <a:gd name="T15" fmla="*/ 114 h 252"/>
                  <a:gd name="T16" fmla="*/ 514 w 609"/>
                  <a:gd name="T17" fmla="*/ 156 h 252"/>
                  <a:gd name="T18" fmla="*/ 567 w 609"/>
                  <a:gd name="T19" fmla="*/ 198 h 252"/>
                  <a:gd name="T20" fmla="*/ 609 w 609"/>
                  <a:gd name="T21" fmla="*/ 252 h 252"/>
                  <a:gd name="T22" fmla="*/ 609 w 609"/>
                  <a:gd name="T23" fmla="*/ 216 h 252"/>
                  <a:gd name="T24" fmla="*/ 561 w 609"/>
                  <a:gd name="T25" fmla="*/ 168 h 252"/>
                  <a:gd name="T26" fmla="*/ 502 w 609"/>
                  <a:gd name="T27" fmla="*/ 126 h 252"/>
                  <a:gd name="T28" fmla="*/ 436 w 609"/>
                  <a:gd name="T29" fmla="*/ 90 h 252"/>
                  <a:gd name="T30" fmla="*/ 364 w 609"/>
                  <a:gd name="T31" fmla="*/ 60 h 252"/>
                  <a:gd name="T32" fmla="*/ 286 w 609"/>
                  <a:gd name="T33" fmla="*/ 36 h 252"/>
                  <a:gd name="T34" fmla="*/ 197 w 609"/>
                  <a:gd name="T35" fmla="*/ 18 h 252"/>
                  <a:gd name="T36" fmla="*/ 107 w 609"/>
                  <a:gd name="T37" fmla="*/ 6 h 252"/>
                  <a:gd name="T38" fmla="*/ 12 w 609"/>
                  <a:gd name="T39" fmla="*/ 0 h 252"/>
                  <a:gd name="T40" fmla="*/ 6 w 609"/>
                  <a:gd name="T41" fmla="*/ 0 h 252"/>
                  <a:gd name="T42" fmla="*/ 0 w 609"/>
                  <a:gd name="T43" fmla="*/ 0 h 252"/>
                  <a:gd name="T44" fmla="*/ 0 w 609"/>
                  <a:gd name="T45" fmla="*/ 12 h 252"/>
                  <a:gd name="T46" fmla="*/ 6 w 609"/>
                  <a:gd name="T47" fmla="*/ 12 h 252"/>
                  <a:gd name="T48" fmla="*/ 12 w 609"/>
                  <a:gd name="T49" fmla="*/ 12 h 252"/>
                  <a:gd name="T50" fmla="*/ 12 w 609"/>
                  <a:gd name="T51" fmla="*/ 12 h 252"/>
                  <a:gd name="T52" fmla="*/ 0 w 609"/>
                  <a:gd name="T53" fmla="*/ 0 h 252"/>
                  <a:gd name="T54" fmla="*/ 609 w 609"/>
                  <a:gd name="T55" fmla="*/ 252 h 252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T52" t="T53" r="T54" b="T55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F8FE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3" name="AutoShape 39"/>
              <p:cNvSpPr>
                <a:spLocks noChangeArrowheads="1"/>
              </p:cNvSpPr>
              <p:nvPr/>
            </p:nvSpPr>
            <p:spPr bwMode="auto">
              <a:xfrm>
                <a:off x="5246" y="4007"/>
                <a:ext cx="71" cy="53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2 w 72"/>
                  <a:gd name="T5" fmla="*/ 0 h 54"/>
                  <a:gd name="T6" fmla="*/ 36 w 72"/>
                  <a:gd name="T7" fmla="*/ 30 h 54"/>
                  <a:gd name="T8" fmla="*/ 0 w 72"/>
                  <a:gd name="T9" fmla="*/ 54 h 54"/>
                  <a:gd name="T10" fmla="*/ 36 w 72"/>
                  <a:gd name="T11" fmla="*/ 54 h 54"/>
                  <a:gd name="T12" fmla="*/ 54 w 72"/>
                  <a:gd name="T13" fmla="*/ 42 h 54"/>
                  <a:gd name="T14" fmla="*/ 72 w 72"/>
                  <a:gd name="T15" fmla="*/ 24 h 54"/>
                  <a:gd name="T16" fmla="*/ 72 w 72"/>
                  <a:gd name="T17" fmla="*/ 24 h 54"/>
                  <a:gd name="T18" fmla="*/ 72 w 72"/>
                  <a:gd name="T19" fmla="*/ 0 h 54"/>
                  <a:gd name="T20" fmla="*/ 72 w 72"/>
                  <a:gd name="T21" fmla="*/ 0 h 54"/>
                  <a:gd name="T22" fmla="*/ 0 w 72"/>
                  <a:gd name="T23" fmla="*/ 0 h 54"/>
                  <a:gd name="T24" fmla="*/ 72 w 72"/>
                  <a:gd name="T25" fmla="*/ 54 h 54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T22" t="T23" r="T24" b="T25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4" name="AutoShape 40"/>
              <p:cNvSpPr>
                <a:spLocks noChangeArrowheads="1"/>
              </p:cNvSpPr>
              <p:nvPr/>
            </p:nvSpPr>
            <p:spPr bwMode="auto">
              <a:xfrm>
                <a:off x="4505" y="4073"/>
                <a:ext cx="704" cy="107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299 w 705"/>
                  <a:gd name="T5" fmla="*/ 90 h 108"/>
                  <a:gd name="T6" fmla="*/ 221 w 705"/>
                  <a:gd name="T7" fmla="*/ 90 h 108"/>
                  <a:gd name="T8" fmla="*/ 143 w 705"/>
                  <a:gd name="T9" fmla="*/ 78 h 108"/>
                  <a:gd name="T10" fmla="*/ 0 w 705"/>
                  <a:gd name="T11" fmla="*/ 48 h 108"/>
                  <a:gd name="T12" fmla="*/ 0 w 705"/>
                  <a:gd name="T13" fmla="*/ 66 h 108"/>
                  <a:gd name="T14" fmla="*/ 143 w 705"/>
                  <a:gd name="T15" fmla="*/ 96 h 108"/>
                  <a:gd name="T16" fmla="*/ 221 w 705"/>
                  <a:gd name="T17" fmla="*/ 108 h 108"/>
                  <a:gd name="T18" fmla="*/ 299 w 705"/>
                  <a:gd name="T19" fmla="*/ 108 h 108"/>
                  <a:gd name="T20" fmla="*/ 412 w 705"/>
                  <a:gd name="T21" fmla="*/ 102 h 108"/>
                  <a:gd name="T22" fmla="*/ 520 w 705"/>
                  <a:gd name="T23" fmla="*/ 84 h 108"/>
                  <a:gd name="T24" fmla="*/ 615 w 705"/>
                  <a:gd name="T25" fmla="*/ 60 h 108"/>
                  <a:gd name="T26" fmla="*/ 705 w 705"/>
                  <a:gd name="T27" fmla="*/ 24 h 108"/>
                  <a:gd name="T28" fmla="*/ 705 w 705"/>
                  <a:gd name="T29" fmla="*/ 0 h 108"/>
                  <a:gd name="T30" fmla="*/ 615 w 705"/>
                  <a:gd name="T31" fmla="*/ 42 h 108"/>
                  <a:gd name="T32" fmla="*/ 520 w 705"/>
                  <a:gd name="T33" fmla="*/ 66 h 108"/>
                  <a:gd name="T34" fmla="*/ 412 w 705"/>
                  <a:gd name="T35" fmla="*/ 84 h 108"/>
                  <a:gd name="T36" fmla="*/ 299 w 705"/>
                  <a:gd name="T37" fmla="*/ 90 h 108"/>
                  <a:gd name="T38" fmla="*/ 299 w 705"/>
                  <a:gd name="T39" fmla="*/ 90 h 108"/>
                  <a:gd name="T40" fmla="*/ 0 w 705"/>
                  <a:gd name="T41" fmla="*/ 0 h 108"/>
                  <a:gd name="T42" fmla="*/ 705 w 705"/>
                  <a:gd name="T43" fmla="*/ 108 h 108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T40" t="T41" r="T42" b="T43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5" name="AutoShape 41"/>
              <p:cNvSpPr>
                <a:spLocks noChangeArrowheads="1"/>
              </p:cNvSpPr>
              <p:nvPr/>
            </p:nvSpPr>
            <p:spPr bwMode="auto">
              <a:xfrm>
                <a:off x="5336" y="3654"/>
                <a:ext cx="142" cy="340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19 w 143"/>
                  <a:gd name="T5" fmla="*/ 114 h 341"/>
                  <a:gd name="T6" fmla="*/ 113 w 143"/>
                  <a:gd name="T7" fmla="*/ 173 h 341"/>
                  <a:gd name="T8" fmla="*/ 89 w 143"/>
                  <a:gd name="T9" fmla="*/ 239 h 341"/>
                  <a:gd name="T10" fmla="*/ 47 w 143"/>
                  <a:gd name="T11" fmla="*/ 293 h 341"/>
                  <a:gd name="T12" fmla="*/ 0 w 143"/>
                  <a:gd name="T13" fmla="*/ 341 h 341"/>
                  <a:gd name="T14" fmla="*/ 29 w 143"/>
                  <a:gd name="T15" fmla="*/ 341 h 341"/>
                  <a:gd name="T16" fmla="*/ 77 w 143"/>
                  <a:gd name="T17" fmla="*/ 287 h 341"/>
                  <a:gd name="T18" fmla="*/ 113 w 143"/>
                  <a:gd name="T19" fmla="*/ 233 h 341"/>
                  <a:gd name="T20" fmla="*/ 137 w 143"/>
                  <a:gd name="T21" fmla="*/ 173 h 341"/>
                  <a:gd name="T22" fmla="*/ 143 w 143"/>
                  <a:gd name="T23" fmla="*/ 114 h 341"/>
                  <a:gd name="T24" fmla="*/ 137 w 143"/>
                  <a:gd name="T25" fmla="*/ 60 h 341"/>
                  <a:gd name="T26" fmla="*/ 119 w 143"/>
                  <a:gd name="T27" fmla="*/ 0 h 341"/>
                  <a:gd name="T28" fmla="*/ 89 w 143"/>
                  <a:gd name="T29" fmla="*/ 0 h 341"/>
                  <a:gd name="T30" fmla="*/ 113 w 143"/>
                  <a:gd name="T31" fmla="*/ 60 h 341"/>
                  <a:gd name="T32" fmla="*/ 119 w 143"/>
                  <a:gd name="T33" fmla="*/ 114 h 341"/>
                  <a:gd name="T34" fmla="*/ 119 w 143"/>
                  <a:gd name="T35" fmla="*/ 114 h 341"/>
                  <a:gd name="T36" fmla="*/ 0 w 143"/>
                  <a:gd name="T37" fmla="*/ 0 h 341"/>
                  <a:gd name="T38" fmla="*/ 143 w 143"/>
                  <a:gd name="T39" fmla="*/ 341 h 341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T36" t="T37" r="T38" b="T39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6" name="AutoShape 42"/>
              <p:cNvSpPr>
                <a:spLocks noChangeArrowheads="1"/>
              </p:cNvSpPr>
              <p:nvPr/>
            </p:nvSpPr>
            <p:spPr bwMode="auto">
              <a:xfrm>
                <a:off x="5061" y="3624"/>
                <a:ext cx="82" cy="89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59 w 83"/>
                  <a:gd name="T5" fmla="*/ 90 h 90"/>
                  <a:gd name="T6" fmla="*/ 83 w 83"/>
                  <a:gd name="T7" fmla="*/ 84 h 90"/>
                  <a:gd name="T8" fmla="*/ 71 w 83"/>
                  <a:gd name="T9" fmla="*/ 60 h 90"/>
                  <a:gd name="T10" fmla="*/ 53 w 83"/>
                  <a:gd name="T11" fmla="*/ 42 h 90"/>
                  <a:gd name="T12" fmla="*/ 6 w 83"/>
                  <a:gd name="T13" fmla="*/ 0 h 90"/>
                  <a:gd name="T14" fmla="*/ 0 w 83"/>
                  <a:gd name="T15" fmla="*/ 18 h 90"/>
                  <a:gd name="T16" fmla="*/ 35 w 83"/>
                  <a:gd name="T17" fmla="*/ 48 h 90"/>
                  <a:gd name="T18" fmla="*/ 59 w 83"/>
                  <a:gd name="T19" fmla="*/ 90 h 90"/>
                  <a:gd name="T20" fmla="*/ 59 w 83"/>
                  <a:gd name="T21" fmla="*/ 90 h 90"/>
                  <a:gd name="T22" fmla="*/ 0 w 83"/>
                  <a:gd name="T23" fmla="*/ 0 h 90"/>
                  <a:gd name="T24" fmla="*/ 83 w 83"/>
                  <a:gd name="T25" fmla="*/ 90 h 9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T22" t="T23" r="T24" b="T25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7" name="AutoShape 43"/>
              <p:cNvSpPr>
                <a:spLocks noChangeArrowheads="1"/>
              </p:cNvSpPr>
              <p:nvPr/>
            </p:nvSpPr>
            <p:spPr bwMode="auto">
              <a:xfrm>
                <a:off x="4445" y="3552"/>
                <a:ext cx="716" cy="430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3 w 717"/>
                  <a:gd name="T5" fmla="*/ 216 h 431"/>
                  <a:gd name="T6" fmla="*/ 687 w 717"/>
                  <a:gd name="T7" fmla="*/ 257 h 431"/>
                  <a:gd name="T8" fmla="*/ 669 w 717"/>
                  <a:gd name="T9" fmla="*/ 293 h 431"/>
                  <a:gd name="T10" fmla="*/ 633 w 717"/>
                  <a:gd name="T11" fmla="*/ 329 h 431"/>
                  <a:gd name="T12" fmla="*/ 598 w 717"/>
                  <a:gd name="T13" fmla="*/ 359 h 431"/>
                  <a:gd name="T14" fmla="*/ 544 w 717"/>
                  <a:gd name="T15" fmla="*/ 383 h 431"/>
                  <a:gd name="T16" fmla="*/ 490 w 717"/>
                  <a:gd name="T17" fmla="*/ 401 h 431"/>
                  <a:gd name="T18" fmla="*/ 424 w 717"/>
                  <a:gd name="T19" fmla="*/ 413 h 431"/>
                  <a:gd name="T20" fmla="*/ 359 w 717"/>
                  <a:gd name="T21" fmla="*/ 419 h 431"/>
                  <a:gd name="T22" fmla="*/ 293 w 717"/>
                  <a:gd name="T23" fmla="*/ 413 h 431"/>
                  <a:gd name="T24" fmla="*/ 227 w 717"/>
                  <a:gd name="T25" fmla="*/ 401 h 431"/>
                  <a:gd name="T26" fmla="*/ 173 w 717"/>
                  <a:gd name="T27" fmla="*/ 383 h 431"/>
                  <a:gd name="T28" fmla="*/ 119 w 717"/>
                  <a:gd name="T29" fmla="*/ 359 h 431"/>
                  <a:gd name="T30" fmla="*/ 84 w 717"/>
                  <a:gd name="T31" fmla="*/ 329 h 431"/>
                  <a:gd name="T32" fmla="*/ 48 w 717"/>
                  <a:gd name="T33" fmla="*/ 293 h 431"/>
                  <a:gd name="T34" fmla="*/ 30 w 717"/>
                  <a:gd name="T35" fmla="*/ 257 h 431"/>
                  <a:gd name="T36" fmla="*/ 24 w 717"/>
                  <a:gd name="T37" fmla="*/ 216 h 431"/>
                  <a:gd name="T38" fmla="*/ 30 w 717"/>
                  <a:gd name="T39" fmla="*/ 174 h 431"/>
                  <a:gd name="T40" fmla="*/ 48 w 717"/>
                  <a:gd name="T41" fmla="*/ 138 h 431"/>
                  <a:gd name="T42" fmla="*/ 84 w 717"/>
                  <a:gd name="T43" fmla="*/ 102 h 431"/>
                  <a:gd name="T44" fmla="*/ 119 w 717"/>
                  <a:gd name="T45" fmla="*/ 72 h 431"/>
                  <a:gd name="T46" fmla="*/ 173 w 717"/>
                  <a:gd name="T47" fmla="*/ 48 h 431"/>
                  <a:gd name="T48" fmla="*/ 227 w 717"/>
                  <a:gd name="T49" fmla="*/ 30 h 431"/>
                  <a:gd name="T50" fmla="*/ 293 w 717"/>
                  <a:gd name="T51" fmla="*/ 18 h 431"/>
                  <a:gd name="T52" fmla="*/ 359 w 717"/>
                  <a:gd name="T53" fmla="*/ 12 h 431"/>
                  <a:gd name="T54" fmla="*/ 418 w 717"/>
                  <a:gd name="T55" fmla="*/ 18 h 431"/>
                  <a:gd name="T56" fmla="*/ 478 w 717"/>
                  <a:gd name="T57" fmla="*/ 30 h 431"/>
                  <a:gd name="T58" fmla="*/ 532 w 717"/>
                  <a:gd name="T59" fmla="*/ 48 h 431"/>
                  <a:gd name="T60" fmla="*/ 580 w 717"/>
                  <a:gd name="T61" fmla="*/ 66 h 431"/>
                  <a:gd name="T62" fmla="*/ 586 w 717"/>
                  <a:gd name="T63" fmla="*/ 48 h 431"/>
                  <a:gd name="T64" fmla="*/ 478 w 717"/>
                  <a:gd name="T65" fmla="*/ 12 h 431"/>
                  <a:gd name="T66" fmla="*/ 418 w 717"/>
                  <a:gd name="T67" fmla="*/ 6 h 431"/>
                  <a:gd name="T68" fmla="*/ 359 w 717"/>
                  <a:gd name="T69" fmla="*/ 0 h 431"/>
                  <a:gd name="T70" fmla="*/ 287 w 717"/>
                  <a:gd name="T71" fmla="*/ 6 h 431"/>
                  <a:gd name="T72" fmla="*/ 221 w 717"/>
                  <a:gd name="T73" fmla="*/ 18 h 431"/>
                  <a:gd name="T74" fmla="*/ 161 w 717"/>
                  <a:gd name="T75" fmla="*/ 36 h 431"/>
                  <a:gd name="T76" fmla="*/ 107 w 717"/>
                  <a:gd name="T77" fmla="*/ 66 h 431"/>
                  <a:gd name="T78" fmla="*/ 60 w 717"/>
                  <a:gd name="T79" fmla="*/ 96 h 431"/>
                  <a:gd name="T80" fmla="*/ 30 w 717"/>
                  <a:gd name="T81" fmla="*/ 132 h 431"/>
                  <a:gd name="T82" fmla="*/ 6 w 717"/>
                  <a:gd name="T83" fmla="*/ 174 h 431"/>
                  <a:gd name="T84" fmla="*/ 0 w 717"/>
                  <a:gd name="T85" fmla="*/ 216 h 431"/>
                  <a:gd name="T86" fmla="*/ 6 w 717"/>
                  <a:gd name="T87" fmla="*/ 257 h 431"/>
                  <a:gd name="T88" fmla="*/ 30 w 717"/>
                  <a:gd name="T89" fmla="*/ 299 h 431"/>
                  <a:gd name="T90" fmla="*/ 60 w 717"/>
                  <a:gd name="T91" fmla="*/ 335 h 431"/>
                  <a:gd name="T92" fmla="*/ 107 w 717"/>
                  <a:gd name="T93" fmla="*/ 371 h 431"/>
                  <a:gd name="T94" fmla="*/ 161 w 717"/>
                  <a:gd name="T95" fmla="*/ 395 h 431"/>
                  <a:gd name="T96" fmla="*/ 221 w 717"/>
                  <a:gd name="T97" fmla="*/ 413 h 431"/>
                  <a:gd name="T98" fmla="*/ 287 w 717"/>
                  <a:gd name="T99" fmla="*/ 425 h 431"/>
                  <a:gd name="T100" fmla="*/ 359 w 717"/>
                  <a:gd name="T101" fmla="*/ 431 h 431"/>
                  <a:gd name="T102" fmla="*/ 430 w 717"/>
                  <a:gd name="T103" fmla="*/ 425 h 431"/>
                  <a:gd name="T104" fmla="*/ 496 w 717"/>
                  <a:gd name="T105" fmla="*/ 413 h 431"/>
                  <a:gd name="T106" fmla="*/ 562 w 717"/>
                  <a:gd name="T107" fmla="*/ 395 h 431"/>
                  <a:gd name="T108" fmla="*/ 610 w 717"/>
                  <a:gd name="T109" fmla="*/ 371 h 431"/>
                  <a:gd name="T110" fmla="*/ 657 w 717"/>
                  <a:gd name="T111" fmla="*/ 335 h 431"/>
                  <a:gd name="T112" fmla="*/ 687 w 717"/>
                  <a:gd name="T113" fmla="*/ 299 h 431"/>
                  <a:gd name="T114" fmla="*/ 711 w 717"/>
                  <a:gd name="T115" fmla="*/ 257 h 431"/>
                  <a:gd name="T116" fmla="*/ 717 w 717"/>
                  <a:gd name="T117" fmla="*/ 216 h 431"/>
                  <a:gd name="T118" fmla="*/ 717 w 717"/>
                  <a:gd name="T119" fmla="*/ 204 h 431"/>
                  <a:gd name="T120" fmla="*/ 711 w 717"/>
                  <a:gd name="T121" fmla="*/ 192 h 431"/>
                  <a:gd name="T122" fmla="*/ 687 w 717"/>
                  <a:gd name="T123" fmla="*/ 198 h 431"/>
                  <a:gd name="T124" fmla="*/ 693 w 717"/>
                  <a:gd name="T125" fmla="*/ 210 h 431"/>
                  <a:gd name="T126" fmla="*/ 693 w 717"/>
                  <a:gd name="T127" fmla="*/ 216 h 431"/>
                  <a:gd name="T128" fmla="*/ 693 w 717"/>
                  <a:gd name="T129" fmla="*/ 216 h 431"/>
                  <a:gd name="T130" fmla="*/ 0 w 717"/>
                  <a:gd name="T131" fmla="*/ 0 h 431"/>
                  <a:gd name="T132" fmla="*/ 717 w 717"/>
                  <a:gd name="T133" fmla="*/ 431 h 431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  <a:cxn ang="0">
                    <a:pos x="T126" y="T127"/>
                  </a:cxn>
                  <a:cxn ang="0">
                    <a:pos x="T128" y="T129"/>
                  </a:cxn>
                </a:cxnLst>
                <a:rect l="T130" t="T131" r="T132" b="T133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rgbClr val="0088E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8" name="AutoShape 44"/>
              <p:cNvSpPr>
                <a:spLocks noChangeArrowheads="1"/>
              </p:cNvSpPr>
              <p:nvPr/>
            </p:nvSpPr>
            <p:spPr bwMode="auto">
              <a:xfrm>
                <a:off x="4349" y="3510"/>
                <a:ext cx="908" cy="53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16 w 909"/>
                  <a:gd name="T5" fmla="*/ 0 h 533"/>
                  <a:gd name="T6" fmla="*/ 616 w 909"/>
                  <a:gd name="T7" fmla="*/ 18 h 533"/>
                  <a:gd name="T8" fmla="*/ 724 w 909"/>
                  <a:gd name="T9" fmla="*/ 60 h 533"/>
                  <a:gd name="T10" fmla="*/ 765 w 909"/>
                  <a:gd name="T11" fmla="*/ 84 h 533"/>
                  <a:gd name="T12" fmla="*/ 807 w 909"/>
                  <a:gd name="T13" fmla="*/ 114 h 533"/>
                  <a:gd name="T14" fmla="*/ 837 w 909"/>
                  <a:gd name="T15" fmla="*/ 144 h 533"/>
                  <a:gd name="T16" fmla="*/ 861 w 909"/>
                  <a:gd name="T17" fmla="*/ 180 h 533"/>
                  <a:gd name="T18" fmla="*/ 873 w 909"/>
                  <a:gd name="T19" fmla="*/ 216 h 533"/>
                  <a:gd name="T20" fmla="*/ 879 w 909"/>
                  <a:gd name="T21" fmla="*/ 258 h 533"/>
                  <a:gd name="T22" fmla="*/ 873 w 909"/>
                  <a:gd name="T23" fmla="*/ 311 h 533"/>
                  <a:gd name="T24" fmla="*/ 843 w 909"/>
                  <a:gd name="T25" fmla="*/ 359 h 533"/>
                  <a:gd name="T26" fmla="*/ 807 w 909"/>
                  <a:gd name="T27" fmla="*/ 401 h 533"/>
                  <a:gd name="T28" fmla="*/ 753 w 909"/>
                  <a:gd name="T29" fmla="*/ 443 h 533"/>
                  <a:gd name="T30" fmla="*/ 694 w 909"/>
                  <a:gd name="T31" fmla="*/ 473 h 533"/>
                  <a:gd name="T32" fmla="*/ 622 w 909"/>
                  <a:gd name="T33" fmla="*/ 497 h 533"/>
                  <a:gd name="T34" fmla="*/ 538 w 909"/>
                  <a:gd name="T35" fmla="*/ 509 h 533"/>
                  <a:gd name="T36" fmla="*/ 455 w 909"/>
                  <a:gd name="T37" fmla="*/ 515 h 533"/>
                  <a:gd name="T38" fmla="*/ 371 w 909"/>
                  <a:gd name="T39" fmla="*/ 509 h 533"/>
                  <a:gd name="T40" fmla="*/ 287 w 909"/>
                  <a:gd name="T41" fmla="*/ 497 h 533"/>
                  <a:gd name="T42" fmla="*/ 215 w 909"/>
                  <a:gd name="T43" fmla="*/ 473 h 533"/>
                  <a:gd name="T44" fmla="*/ 156 w 909"/>
                  <a:gd name="T45" fmla="*/ 443 h 533"/>
                  <a:gd name="T46" fmla="*/ 102 w 909"/>
                  <a:gd name="T47" fmla="*/ 401 h 533"/>
                  <a:gd name="T48" fmla="*/ 66 w 909"/>
                  <a:gd name="T49" fmla="*/ 359 h 533"/>
                  <a:gd name="T50" fmla="*/ 36 w 909"/>
                  <a:gd name="T51" fmla="*/ 311 h 533"/>
                  <a:gd name="T52" fmla="*/ 30 w 909"/>
                  <a:gd name="T53" fmla="*/ 258 h 533"/>
                  <a:gd name="T54" fmla="*/ 36 w 909"/>
                  <a:gd name="T55" fmla="*/ 222 h 533"/>
                  <a:gd name="T56" fmla="*/ 48 w 909"/>
                  <a:gd name="T57" fmla="*/ 186 h 533"/>
                  <a:gd name="T58" fmla="*/ 66 w 909"/>
                  <a:gd name="T59" fmla="*/ 156 h 533"/>
                  <a:gd name="T60" fmla="*/ 90 w 909"/>
                  <a:gd name="T61" fmla="*/ 126 h 533"/>
                  <a:gd name="T62" fmla="*/ 66 w 909"/>
                  <a:gd name="T63" fmla="*/ 114 h 533"/>
                  <a:gd name="T64" fmla="*/ 36 w 909"/>
                  <a:gd name="T65" fmla="*/ 144 h 533"/>
                  <a:gd name="T66" fmla="*/ 18 w 909"/>
                  <a:gd name="T67" fmla="*/ 180 h 533"/>
                  <a:gd name="T68" fmla="*/ 6 w 909"/>
                  <a:gd name="T69" fmla="*/ 216 h 533"/>
                  <a:gd name="T70" fmla="*/ 0 w 909"/>
                  <a:gd name="T71" fmla="*/ 258 h 533"/>
                  <a:gd name="T72" fmla="*/ 12 w 909"/>
                  <a:gd name="T73" fmla="*/ 311 h 533"/>
                  <a:gd name="T74" fmla="*/ 36 w 909"/>
                  <a:gd name="T75" fmla="*/ 365 h 533"/>
                  <a:gd name="T76" fmla="*/ 78 w 909"/>
                  <a:gd name="T77" fmla="*/ 413 h 533"/>
                  <a:gd name="T78" fmla="*/ 132 w 909"/>
                  <a:gd name="T79" fmla="*/ 449 h 533"/>
                  <a:gd name="T80" fmla="*/ 203 w 909"/>
                  <a:gd name="T81" fmla="*/ 485 h 533"/>
                  <a:gd name="T82" fmla="*/ 275 w 909"/>
                  <a:gd name="T83" fmla="*/ 509 h 533"/>
                  <a:gd name="T84" fmla="*/ 365 w 909"/>
                  <a:gd name="T85" fmla="*/ 527 h 533"/>
                  <a:gd name="T86" fmla="*/ 455 w 909"/>
                  <a:gd name="T87" fmla="*/ 533 h 533"/>
                  <a:gd name="T88" fmla="*/ 544 w 909"/>
                  <a:gd name="T89" fmla="*/ 527 h 533"/>
                  <a:gd name="T90" fmla="*/ 634 w 909"/>
                  <a:gd name="T91" fmla="*/ 509 h 533"/>
                  <a:gd name="T92" fmla="*/ 712 w 909"/>
                  <a:gd name="T93" fmla="*/ 485 h 533"/>
                  <a:gd name="T94" fmla="*/ 777 w 909"/>
                  <a:gd name="T95" fmla="*/ 449 h 533"/>
                  <a:gd name="T96" fmla="*/ 831 w 909"/>
                  <a:gd name="T97" fmla="*/ 413 h 533"/>
                  <a:gd name="T98" fmla="*/ 873 w 909"/>
                  <a:gd name="T99" fmla="*/ 365 h 533"/>
                  <a:gd name="T100" fmla="*/ 897 w 909"/>
                  <a:gd name="T101" fmla="*/ 311 h 533"/>
                  <a:gd name="T102" fmla="*/ 909 w 909"/>
                  <a:gd name="T103" fmla="*/ 258 h 533"/>
                  <a:gd name="T104" fmla="*/ 903 w 909"/>
                  <a:gd name="T105" fmla="*/ 216 h 533"/>
                  <a:gd name="T106" fmla="*/ 885 w 909"/>
                  <a:gd name="T107" fmla="*/ 174 h 533"/>
                  <a:gd name="T108" fmla="*/ 861 w 909"/>
                  <a:gd name="T109" fmla="*/ 132 h 533"/>
                  <a:gd name="T110" fmla="*/ 825 w 909"/>
                  <a:gd name="T111" fmla="*/ 102 h 533"/>
                  <a:gd name="T112" fmla="*/ 783 w 909"/>
                  <a:gd name="T113" fmla="*/ 66 h 533"/>
                  <a:gd name="T114" fmla="*/ 735 w 909"/>
                  <a:gd name="T115" fmla="*/ 42 h 533"/>
                  <a:gd name="T116" fmla="*/ 616 w 909"/>
                  <a:gd name="T117" fmla="*/ 0 h 533"/>
                  <a:gd name="T118" fmla="*/ 616 w 909"/>
                  <a:gd name="T119" fmla="*/ 0 h 533"/>
                  <a:gd name="T120" fmla="*/ 0 w 909"/>
                  <a:gd name="T121" fmla="*/ 0 h 533"/>
                  <a:gd name="T122" fmla="*/ 909 w 909"/>
                  <a:gd name="T123" fmla="*/ 533 h 533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T120" t="T121" r="T122" b="T123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9" name="AutoShape 45"/>
              <p:cNvSpPr>
                <a:spLocks noChangeArrowheads="1"/>
              </p:cNvSpPr>
              <p:nvPr/>
            </p:nvSpPr>
            <p:spPr bwMode="auto">
              <a:xfrm>
                <a:off x="4564" y="3492"/>
                <a:ext cx="364" cy="65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240 w 365"/>
                  <a:gd name="T5" fmla="*/ 18 h 66"/>
                  <a:gd name="T6" fmla="*/ 299 w 365"/>
                  <a:gd name="T7" fmla="*/ 24 h 66"/>
                  <a:gd name="T8" fmla="*/ 359 w 365"/>
                  <a:gd name="T9" fmla="*/ 30 h 66"/>
                  <a:gd name="T10" fmla="*/ 365 w 365"/>
                  <a:gd name="T11" fmla="*/ 12 h 66"/>
                  <a:gd name="T12" fmla="*/ 305 w 365"/>
                  <a:gd name="T13" fmla="*/ 6 h 66"/>
                  <a:gd name="T14" fmla="*/ 240 w 365"/>
                  <a:gd name="T15" fmla="*/ 0 h 66"/>
                  <a:gd name="T16" fmla="*/ 174 w 365"/>
                  <a:gd name="T17" fmla="*/ 6 h 66"/>
                  <a:gd name="T18" fmla="*/ 114 w 365"/>
                  <a:gd name="T19" fmla="*/ 12 h 66"/>
                  <a:gd name="T20" fmla="*/ 0 w 365"/>
                  <a:gd name="T21" fmla="*/ 42 h 66"/>
                  <a:gd name="T22" fmla="*/ 0 w 365"/>
                  <a:gd name="T23" fmla="*/ 66 h 66"/>
                  <a:gd name="T24" fmla="*/ 54 w 365"/>
                  <a:gd name="T25" fmla="*/ 48 h 66"/>
                  <a:gd name="T26" fmla="*/ 114 w 365"/>
                  <a:gd name="T27" fmla="*/ 30 h 66"/>
                  <a:gd name="T28" fmla="*/ 174 w 365"/>
                  <a:gd name="T29" fmla="*/ 24 h 66"/>
                  <a:gd name="T30" fmla="*/ 240 w 365"/>
                  <a:gd name="T31" fmla="*/ 18 h 66"/>
                  <a:gd name="T32" fmla="*/ 240 w 365"/>
                  <a:gd name="T33" fmla="*/ 18 h 66"/>
                  <a:gd name="T34" fmla="*/ 0 w 365"/>
                  <a:gd name="T35" fmla="*/ 0 h 66"/>
                  <a:gd name="T36" fmla="*/ 365 w 365"/>
                  <a:gd name="T37" fmla="*/ 66 h 66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T34" t="T35" r="T36" b="T37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0" name="AutoShape 46"/>
              <p:cNvSpPr>
                <a:spLocks noChangeArrowheads="1"/>
              </p:cNvSpPr>
              <p:nvPr/>
            </p:nvSpPr>
            <p:spPr bwMode="auto">
              <a:xfrm>
                <a:off x="4463" y="3558"/>
                <a:ext cx="65" cy="47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6 w 66"/>
                  <a:gd name="T5" fmla="*/ 18 h 48"/>
                  <a:gd name="T6" fmla="*/ 48 w 66"/>
                  <a:gd name="T7" fmla="*/ 0 h 48"/>
                  <a:gd name="T8" fmla="*/ 24 w 66"/>
                  <a:gd name="T9" fmla="*/ 12 h 48"/>
                  <a:gd name="T10" fmla="*/ 0 w 66"/>
                  <a:gd name="T11" fmla="*/ 30 h 48"/>
                  <a:gd name="T12" fmla="*/ 12 w 66"/>
                  <a:gd name="T13" fmla="*/ 48 h 48"/>
                  <a:gd name="T14" fmla="*/ 42 w 66"/>
                  <a:gd name="T15" fmla="*/ 30 h 48"/>
                  <a:gd name="T16" fmla="*/ 66 w 66"/>
                  <a:gd name="T17" fmla="*/ 18 h 48"/>
                  <a:gd name="T18" fmla="*/ 66 w 66"/>
                  <a:gd name="T19" fmla="*/ 18 h 48"/>
                  <a:gd name="T20" fmla="*/ 0 w 66"/>
                  <a:gd name="T21" fmla="*/ 0 h 48"/>
                  <a:gd name="T22" fmla="*/ 66 w 66"/>
                  <a:gd name="T23" fmla="*/ 48 h 48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1" name="Oval 47"/>
              <p:cNvSpPr>
                <a:spLocks noChangeArrowheads="1"/>
              </p:cNvSpPr>
              <p:nvPr/>
            </p:nvSpPr>
            <p:spPr bwMode="auto">
              <a:xfrm>
                <a:off x="4546" y="3608"/>
                <a:ext cx="517" cy="318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2" name="Oval 48"/>
              <p:cNvSpPr>
                <a:spLocks noChangeArrowheads="1"/>
              </p:cNvSpPr>
              <p:nvPr/>
            </p:nvSpPr>
            <p:spPr bwMode="auto">
              <a:xfrm>
                <a:off x="4578" y="3630"/>
                <a:ext cx="445" cy="270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3" name="Oval 49"/>
              <p:cNvSpPr>
                <a:spLocks noChangeArrowheads="1"/>
              </p:cNvSpPr>
              <p:nvPr/>
            </p:nvSpPr>
            <p:spPr bwMode="auto">
              <a:xfrm>
                <a:off x="4610" y="3650"/>
                <a:ext cx="385" cy="232"/>
              </a:xfrm>
              <a:prstGeom prst="ellipse">
                <a:avLst/>
              </a:prstGeom>
              <a:gradFill rotWithShape="0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4" name="Oval 50"/>
              <p:cNvSpPr>
                <a:spLocks noChangeArrowheads="1"/>
              </p:cNvSpPr>
              <p:nvPr/>
            </p:nvSpPr>
            <p:spPr bwMode="auto">
              <a:xfrm>
                <a:off x="4654" y="3678"/>
                <a:ext cx="297" cy="176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5" name="Oval 51"/>
              <p:cNvSpPr>
                <a:spLocks noChangeArrowheads="1"/>
              </p:cNvSpPr>
              <p:nvPr/>
            </p:nvSpPr>
            <p:spPr bwMode="auto">
              <a:xfrm>
                <a:off x="4690" y="3698"/>
                <a:ext cx="221" cy="138"/>
              </a:xfrm>
              <a:prstGeom prst="ellipse">
                <a:avLst/>
              </a:prstGeom>
              <a:gradFill rotWithShape="0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6" name="Oval 52"/>
              <p:cNvSpPr>
                <a:spLocks noChangeArrowheads="1"/>
              </p:cNvSpPr>
              <p:nvPr/>
            </p:nvSpPr>
            <p:spPr bwMode="auto">
              <a:xfrm>
                <a:off x="4738" y="3728"/>
                <a:ext cx="125" cy="80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84DD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77" name="Group 53"/>
            <p:cNvGrpSpPr>
              <a:grpSpLocks/>
            </p:cNvGrpSpPr>
            <p:nvPr/>
          </p:nvGrpSpPr>
          <p:grpSpPr bwMode="auto">
            <a:xfrm>
              <a:off x="5280" y="3024"/>
              <a:ext cx="424" cy="257"/>
              <a:chOff x="5280" y="3024"/>
              <a:chExt cx="424" cy="257"/>
            </a:xfrm>
          </p:grpSpPr>
          <p:sp>
            <p:nvSpPr>
              <p:cNvPr id="1078" name="AutoShape 54"/>
              <p:cNvSpPr>
                <a:spLocks noChangeArrowheads="1"/>
              </p:cNvSpPr>
              <p:nvPr/>
            </p:nvSpPr>
            <p:spPr bwMode="auto">
              <a:xfrm>
                <a:off x="5280" y="3186"/>
                <a:ext cx="382" cy="95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209 w 382"/>
                  <a:gd name="T5" fmla="*/ 96 h 96"/>
                  <a:gd name="T6" fmla="*/ 143 w 382"/>
                  <a:gd name="T7" fmla="*/ 90 h 96"/>
                  <a:gd name="T8" fmla="*/ 83 w 382"/>
                  <a:gd name="T9" fmla="*/ 66 h 96"/>
                  <a:gd name="T10" fmla="*/ 35 w 382"/>
                  <a:gd name="T11" fmla="*/ 36 h 96"/>
                  <a:gd name="T12" fmla="*/ 6 w 382"/>
                  <a:gd name="T13" fmla="*/ 0 h 96"/>
                  <a:gd name="T14" fmla="*/ 0 w 382"/>
                  <a:gd name="T15" fmla="*/ 6 h 96"/>
                  <a:gd name="T16" fmla="*/ 29 w 382"/>
                  <a:gd name="T17" fmla="*/ 42 h 96"/>
                  <a:gd name="T18" fmla="*/ 77 w 382"/>
                  <a:gd name="T19" fmla="*/ 72 h 96"/>
                  <a:gd name="T20" fmla="*/ 137 w 382"/>
                  <a:gd name="T21" fmla="*/ 90 h 96"/>
                  <a:gd name="T22" fmla="*/ 209 w 382"/>
                  <a:gd name="T23" fmla="*/ 96 h 96"/>
                  <a:gd name="T24" fmla="*/ 263 w 382"/>
                  <a:gd name="T25" fmla="*/ 90 h 96"/>
                  <a:gd name="T26" fmla="*/ 311 w 382"/>
                  <a:gd name="T27" fmla="*/ 84 h 96"/>
                  <a:gd name="T28" fmla="*/ 352 w 382"/>
                  <a:gd name="T29" fmla="*/ 66 h 96"/>
                  <a:gd name="T30" fmla="*/ 382 w 382"/>
                  <a:gd name="T31" fmla="*/ 42 h 96"/>
                  <a:gd name="T32" fmla="*/ 376 w 382"/>
                  <a:gd name="T33" fmla="*/ 42 h 96"/>
                  <a:gd name="T34" fmla="*/ 346 w 382"/>
                  <a:gd name="T35" fmla="*/ 66 h 96"/>
                  <a:gd name="T36" fmla="*/ 305 w 382"/>
                  <a:gd name="T37" fmla="*/ 78 h 96"/>
                  <a:gd name="T38" fmla="*/ 263 w 382"/>
                  <a:gd name="T39" fmla="*/ 90 h 96"/>
                  <a:gd name="T40" fmla="*/ 209 w 382"/>
                  <a:gd name="T41" fmla="*/ 96 h 96"/>
                  <a:gd name="T42" fmla="*/ 209 w 382"/>
                  <a:gd name="T43" fmla="*/ 96 h 96"/>
                  <a:gd name="T44" fmla="*/ 0 w 382"/>
                  <a:gd name="T45" fmla="*/ 0 h 96"/>
                  <a:gd name="T46" fmla="*/ 382 w 382"/>
                  <a:gd name="T47" fmla="*/ 96 h 96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T44" t="T45" r="T46" b="T47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9" name="AutoShape 55"/>
              <p:cNvSpPr>
                <a:spLocks noChangeArrowheads="1"/>
              </p:cNvSpPr>
              <p:nvPr/>
            </p:nvSpPr>
            <p:spPr bwMode="auto">
              <a:xfrm>
                <a:off x="5315" y="3024"/>
                <a:ext cx="257" cy="53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74 w 258"/>
                  <a:gd name="T5" fmla="*/ 0 h 54"/>
                  <a:gd name="T6" fmla="*/ 216 w 258"/>
                  <a:gd name="T7" fmla="*/ 6 h 54"/>
                  <a:gd name="T8" fmla="*/ 258 w 258"/>
                  <a:gd name="T9" fmla="*/ 12 h 54"/>
                  <a:gd name="T10" fmla="*/ 252 w 258"/>
                  <a:gd name="T11" fmla="*/ 6 h 54"/>
                  <a:gd name="T12" fmla="*/ 216 w 258"/>
                  <a:gd name="T13" fmla="*/ 0 h 54"/>
                  <a:gd name="T14" fmla="*/ 174 w 258"/>
                  <a:gd name="T15" fmla="*/ 0 h 54"/>
                  <a:gd name="T16" fmla="*/ 120 w 258"/>
                  <a:gd name="T17" fmla="*/ 6 h 54"/>
                  <a:gd name="T18" fmla="*/ 78 w 258"/>
                  <a:gd name="T19" fmla="*/ 12 h 54"/>
                  <a:gd name="T20" fmla="*/ 36 w 258"/>
                  <a:gd name="T21" fmla="*/ 30 h 54"/>
                  <a:gd name="T22" fmla="*/ 0 w 258"/>
                  <a:gd name="T23" fmla="*/ 48 h 54"/>
                  <a:gd name="T24" fmla="*/ 6 w 258"/>
                  <a:gd name="T25" fmla="*/ 54 h 54"/>
                  <a:gd name="T26" fmla="*/ 36 w 258"/>
                  <a:gd name="T27" fmla="*/ 36 h 54"/>
                  <a:gd name="T28" fmla="*/ 78 w 258"/>
                  <a:gd name="T29" fmla="*/ 18 h 54"/>
                  <a:gd name="T30" fmla="*/ 120 w 258"/>
                  <a:gd name="T31" fmla="*/ 6 h 54"/>
                  <a:gd name="T32" fmla="*/ 174 w 258"/>
                  <a:gd name="T33" fmla="*/ 0 h 54"/>
                  <a:gd name="T34" fmla="*/ 174 w 258"/>
                  <a:gd name="T35" fmla="*/ 0 h 54"/>
                  <a:gd name="T36" fmla="*/ 0 w 258"/>
                  <a:gd name="T37" fmla="*/ 0 h 54"/>
                  <a:gd name="T38" fmla="*/ 258 w 258"/>
                  <a:gd name="T39" fmla="*/ 54 h 54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T36" t="T37" r="T38" b="T39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0" name="AutoShape 56"/>
              <p:cNvSpPr>
                <a:spLocks noChangeArrowheads="1"/>
              </p:cNvSpPr>
              <p:nvPr/>
            </p:nvSpPr>
            <p:spPr bwMode="auto">
              <a:xfrm>
                <a:off x="5645" y="3066"/>
                <a:ext cx="59" cy="155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54 w 60"/>
                  <a:gd name="T5" fmla="*/ 90 h 156"/>
                  <a:gd name="T6" fmla="*/ 48 w 60"/>
                  <a:gd name="T7" fmla="*/ 126 h 156"/>
                  <a:gd name="T8" fmla="*/ 24 w 60"/>
                  <a:gd name="T9" fmla="*/ 156 h 156"/>
                  <a:gd name="T10" fmla="*/ 30 w 60"/>
                  <a:gd name="T11" fmla="*/ 156 h 156"/>
                  <a:gd name="T12" fmla="*/ 54 w 60"/>
                  <a:gd name="T13" fmla="*/ 126 h 156"/>
                  <a:gd name="T14" fmla="*/ 60 w 60"/>
                  <a:gd name="T15" fmla="*/ 90 h 156"/>
                  <a:gd name="T16" fmla="*/ 54 w 60"/>
                  <a:gd name="T17" fmla="*/ 66 h 156"/>
                  <a:gd name="T18" fmla="*/ 48 w 60"/>
                  <a:gd name="T19" fmla="*/ 42 h 156"/>
                  <a:gd name="T20" fmla="*/ 30 w 60"/>
                  <a:gd name="T21" fmla="*/ 18 h 156"/>
                  <a:gd name="T22" fmla="*/ 6 w 60"/>
                  <a:gd name="T23" fmla="*/ 0 h 156"/>
                  <a:gd name="T24" fmla="*/ 0 w 60"/>
                  <a:gd name="T25" fmla="*/ 6 h 156"/>
                  <a:gd name="T26" fmla="*/ 24 w 60"/>
                  <a:gd name="T27" fmla="*/ 24 h 156"/>
                  <a:gd name="T28" fmla="*/ 42 w 60"/>
                  <a:gd name="T29" fmla="*/ 42 h 156"/>
                  <a:gd name="T30" fmla="*/ 48 w 60"/>
                  <a:gd name="T31" fmla="*/ 66 h 156"/>
                  <a:gd name="T32" fmla="*/ 54 w 60"/>
                  <a:gd name="T33" fmla="*/ 90 h 156"/>
                  <a:gd name="T34" fmla="*/ 54 w 60"/>
                  <a:gd name="T35" fmla="*/ 90 h 156"/>
                  <a:gd name="T36" fmla="*/ 0 w 60"/>
                  <a:gd name="T37" fmla="*/ 0 h 156"/>
                  <a:gd name="T38" fmla="*/ 60 w 60"/>
                  <a:gd name="T39" fmla="*/ 156 h 156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T36" t="T37" r="T38" b="T39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1" name="AutoShape 57"/>
              <p:cNvSpPr>
                <a:spLocks noChangeArrowheads="1"/>
              </p:cNvSpPr>
              <p:nvPr/>
            </p:nvSpPr>
            <p:spPr bwMode="auto">
              <a:xfrm>
                <a:off x="5375" y="3246"/>
                <a:ext cx="191" cy="17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14 w 192"/>
                  <a:gd name="T5" fmla="*/ 12 h 18"/>
                  <a:gd name="T6" fmla="*/ 72 w 192"/>
                  <a:gd name="T7" fmla="*/ 6 h 18"/>
                  <a:gd name="T8" fmla="*/ 30 w 192"/>
                  <a:gd name="T9" fmla="*/ 0 h 18"/>
                  <a:gd name="T10" fmla="*/ 0 w 192"/>
                  <a:gd name="T11" fmla="*/ 0 h 18"/>
                  <a:gd name="T12" fmla="*/ 54 w 192"/>
                  <a:gd name="T13" fmla="*/ 12 h 18"/>
                  <a:gd name="T14" fmla="*/ 114 w 192"/>
                  <a:gd name="T15" fmla="*/ 18 h 18"/>
                  <a:gd name="T16" fmla="*/ 156 w 192"/>
                  <a:gd name="T17" fmla="*/ 18 h 18"/>
                  <a:gd name="T18" fmla="*/ 192 w 192"/>
                  <a:gd name="T19" fmla="*/ 12 h 18"/>
                  <a:gd name="T20" fmla="*/ 186 w 192"/>
                  <a:gd name="T21" fmla="*/ 0 h 18"/>
                  <a:gd name="T22" fmla="*/ 150 w 192"/>
                  <a:gd name="T23" fmla="*/ 6 h 18"/>
                  <a:gd name="T24" fmla="*/ 114 w 192"/>
                  <a:gd name="T25" fmla="*/ 12 h 18"/>
                  <a:gd name="T26" fmla="*/ 114 w 192"/>
                  <a:gd name="T27" fmla="*/ 12 h 18"/>
                  <a:gd name="T28" fmla="*/ 0 w 192"/>
                  <a:gd name="T29" fmla="*/ 0 h 18"/>
                  <a:gd name="T30" fmla="*/ 192 w 192"/>
                  <a:gd name="T31" fmla="*/ 18 h 18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T28" t="T29" r="T30" b="T31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2" name="AutoShape 58"/>
              <p:cNvSpPr>
                <a:spLocks noChangeArrowheads="1"/>
              </p:cNvSpPr>
              <p:nvPr/>
            </p:nvSpPr>
            <p:spPr bwMode="auto">
              <a:xfrm>
                <a:off x="5304" y="3042"/>
                <a:ext cx="160" cy="185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1 w 161"/>
                  <a:gd name="T5" fmla="*/ 114 h 186"/>
                  <a:gd name="T6" fmla="*/ 17 w 161"/>
                  <a:gd name="T7" fmla="*/ 96 h 186"/>
                  <a:gd name="T8" fmla="*/ 23 w 161"/>
                  <a:gd name="T9" fmla="*/ 78 h 186"/>
                  <a:gd name="T10" fmla="*/ 53 w 161"/>
                  <a:gd name="T11" fmla="*/ 42 h 186"/>
                  <a:gd name="T12" fmla="*/ 101 w 161"/>
                  <a:gd name="T13" fmla="*/ 18 h 186"/>
                  <a:gd name="T14" fmla="*/ 155 w 161"/>
                  <a:gd name="T15" fmla="*/ 6 h 186"/>
                  <a:gd name="T16" fmla="*/ 161 w 161"/>
                  <a:gd name="T17" fmla="*/ 0 h 186"/>
                  <a:gd name="T18" fmla="*/ 95 w 161"/>
                  <a:gd name="T19" fmla="*/ 12 h 186"/>
                  <a:gd name="T20" fmla="*/ 47 w 161"/>
                  <a:gd name="T21" fmla="*/ 36 h 186"/>
                  <a:gd name="T22" fmla="*/ 11 w 161"/>
                  <a:gd name="T23" fmla="*/ 72 h 186"/>
                  <a:gd name="T24" fmla="*/ 5 w 161"/>
                  <a:gd name="T25" fmla="*/ 90 h 186"/>
                  <a:gd name="T26" fmla="*/ 0 w 161"/>
                  <a:gd name="T27" fmla="*/ 114 h 186"/>
                  <a:gd name="T28" fmla="*/ 11 w 161"/>
                  <a:gd name="T29" fmla="*/ 150 h 186"/>
                  <a:gd name="T30" fmla="*/ 23 w 161"/>
                  <a:gd name="T31" fmla="*/ 168 h 186"/>
                  <a:gd name="T32" fmla="*/ 41 w 161"/>
                  <a:gd name="T33" fmla="*/ 186 h 186"/>
                  <a:gd name="T34" fmla="*/ 65 w 161"/>
                  <a:gd name="T35" fmla="*/ 186 h 186"/>
                  <a:gd name="T36" fmla="*/ 41 w 161"/>
                  <a:gd name="T37" fmla="*/ 168 h 186"/>
                  <a:gd name="T38" fmla="*/ 23 w 161"/>
                  <a:gd name="T39" fmla="*/ 150 h 186"/>
                  <a:gd name="T40" fmla="*/ 17 w 161"/>
                  <a:gd name="T41" fmla="*/ 132 h 186"/>
                  <a:gd name="T42" fmla="*/ 11 w 161"/>
                  <a:gd name="T43" fmla="*/ 114 h 186"/>
                  <a:gd name="T44" fmla="*/ 11 w 161"/>
                  <a:gd name="T45" fmla="*/ 114 h 186"/>
                  <a:gd name="T46" fmla="*/ 0 w 161"/>
                  <a:gd name="T47" fmla="*/ 0 h 186"/>
                  <a:gd name="T48" fmla="*/ 161 w 161"/>
                  <a:gd name="T49" fmla="*/ 186 h 186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T46" t="T47" r="T48" b="T49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3" name="AutoShape 59"/>
              <p:cNvSpPr>
                <a:spLocks noChangeArrowheads="1"/>
              </p:cNvSpPr>
              <p:nvPr/>
            </p:nvSpPr>
            <p:spPr bwMode="auto">
              <a:xfrm>
                <a:off x="5489" y="3042"/>
                <a:ext cx="185" cy="209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0 w 185"/>
                  <a:gd name="T5" fmla="*/ 6 h 210"/>
                  <a:gd name="T6" fmla="*/ 66 w 185"/>
                  <a:gd name="T7" fmla="*/ 12 h 210"/>
                  <a:gd name="T8" fmla="*/ 119 w 185"/>
                  <a:gd name="T9" fmla="*/ 36 h 210"/>
                  <a:gd name="T10" fmla="*/ 155 w 185"/>
                  <a:gd name="T11" fmla="*/ 72 h 210"/>
                  <a:gd name="T12" fmla="*/ 161 w 185"/>
                  <a:gd name="T13" fmla="*/ 90 h 210"/>
                  <a:gd name="T14" fmla="*/ 167 w 185"/>
                  <a:gd name="T15" fmla="*/ 114 h 210"/>
                  <a:gd name="T16" fmla="*/ 161 w 185"/>
                  <a:gd name="T17" fmla="*/ 138 h 210"/>
                  <a:gd name="T18" fmla="*/ 149 w 185"/>
                  <a:gd name="T19" fmla="*/ 162 h 210"/>
                  <a:gd name="T20" fmla="*/ 119 w 185"/>
                  <a:gd name="T21" fmla="*/ 180 h 210"/>
                  <a:gd name="T22" fmla="*/ 90 w 185"/>
                  <a:gd name="T23" fmla="*/ 198 h 210"/>
                  <a:gd name="T24" fmla="*/ 96 w 185"/>
                  <a:gd name="T25" fmla="*/ 210 h 210"/>
                  <a:gd name="T26" fmla="*/ 131 w 185"/>
                  <a:gd name="T27" fmla="*/ 192 h 210"/>
                  <a:gd name="T28" fmla="*/ 161 w 185"/>
                  <a:gd name="T29" fmla="*/ 168 h 210"/>
                  <a:gd name="T30" fmla="*/ 179 w 185"/>
                  <a:gd name="T31" fmla="*/ 144 h 210"/>
                  <a:gd name="T32" fmla="*/ 185 w 185"/>
                  <a:gd name="T33" fmla="*/ 114 h 210"/>
                  <a:gd name="T34" fmla="*/ 179 w 185"/>
                  <a:gd name="T35" fmla="*/ 90 h 210"/>
                  <a:gd name="T36" fmla="*/ 173 w 185"/>
                  <a:gd name="T37" fmla="*/ 66 h 210"/>
                  <a:gd name="T38" fmla="*/ 155 w 185"/>
                  <a:gd name="T39" fmla="*/ 48 h 210"/>
                  <a:gd name="T40" fmla="*/ 131 w 185"/>
                  <a:gd name="T41" fmla="*/ 30 h 210"/>
                  <a:gd name="T42" fmla="*/ 72 w 185"/>
                  <a:gd name="T43" fmla="*/ 6 h 210"/>
                  <a:gd name="T44" fmla="*/ 0 w 185"/>
                  <a:gd name="T45" fmla="*/ 0 h 210"/>
                  <a:gd name="T46" fmla="*/ 0 w 185"/>
                  <a:gd name="T47" fmla="*/ 6 h 210"/>
                  <a:gd name="T48" fmla="*/ 0 w 185"/>
                  <a:gd name="T49" fmla="*/ 6 h 210"/>
                  <a:gd name="T50" fmla="*/ 0 w 185"/>
                  <a:gd name="T51" fmla="*/ 6 h 210"/>
                  <a:gd name="T52" fmla="*/ 0 w 185"/>
                  <a:gd name="T53" fmla="*/ 0 h 210"/>
                  <a:gd name="T54" fmla="*/ 185 w 185"/>
                  <a:gd name="T55" fmla="*/ 210 h 21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T52" t="T53" r="T54" b="T55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4" name="AutoShape 60"/>
              <p:cNvSpPr>
                <a:spLocks noChangeArrowheads="1"/>
              </p:cNvSpPr>
              <p:nvPr/>
            </p:nvSpPr>
            <p:spPr bwMode="auto">
              <a:xfrm>
                <a:off x="5345" y="3058"/>
                <a:ext cx="298" cy="185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50 w 299"/>
                  <a:gd name="T5" fmla="*/ 0 h 186"/>
                  <a:gd name="T6" fmla="*/ 90 w 299"/>
                  <a:gd name="T7" fmla="*/ 6 h 186"/>
                  <a:gd name="T8" fmla="*/ 42 w 299"/>
                  <a:gd name="T9" fmla="*/ 30 h 186"/>
                  <a:gd name="T10" fmla="*/ 12 w 299"/>
                  <a:gd name="T11" fmla="*/ 54 h 186"/>
                  <a:gd name="T12" fmla="*/ 6 w 299"/>
                  <a:gd name="T13" fmla="*/ 72 h 186"/>
                  <a:gd name="T14" fmla="*/ 0 w 299"/>
                  <a:gd name="T15" fmla="*/ 90 h 186"/>
                  <a:gd name="T16" fmla="*/ 6 w 299"/>
                  <a:gd name="T17" fmla="*/ 108 h 186"/>
                  <a:gd name="T18" fmla="*/ 12 w 299"/>
                  <a:gd name="T19" fmla="*/ 126 h 186"/>
                  <a:gd name="T20" fmla="*/ 42 w 299"/>
                  <a:gd name="T21" fmla="*/ 156 h 186"/>
                  <a:gd name="T22" fmla="*/ 90 w 299"/>
                  <a:gd name="T23" fmla="*/ 180 h 186"/>
                  <a:gd name="T24" fmla="*/ 150 w 299"/>
                  <a:gd name="T25" fmla="*/ 186 h 186"/>
                  <a:gd name="T26" fmla="*/ 209 w 299"/>
                  <a:gd name="T27" fmla="*/ 180 h 186"/>
                  <a:gd name="T28" fmla="*/ 257 w 299"/>
                  <a:gd name="T29" fmla="*/ 156 h 186"/>
                  <a:gd name="T30" fmla="*/ 287 w 299"/>
                  <a:gd name="T31" fmla="*/ 126 h 186"/>
                  <a:gd name="T32" fmla="*/ 299 w 299"/>
                  <a:gd name="T33" fmla="*/ 108 h 186"/>
                  <a:gd name="T34" fmla="*/ 299 w 299"/>
                  <a:gd name="T35" fmla="*/ 90 h 186"/>
                  <a:gd name="T36" fmla="*/ 299 w 299"/>
                  <a:gd name="T37" fmla="*/ 72 h 186"/>
                  <a:gd name="T38" fmla="*/ 287 w 299"/>
                  <a:gd name="T39" fmla="*/ 54 h 186"/>
                  <a:gd name="T40" fmla="*/ 257 w 299"/>
                  <a:gd name="T41" fmla="*/ 30 h 186"/>
                  <a:gd name="T42" fmla="*/ 209 w 299"/>
                  <a:gd name="T43" fmla="*/ 6 h 186"/>
                  <a:gd name="T44" fmla="*/ 150 w 299"/>
                  <a:gd name="T45" fmla="*/ 0 h 186"/>
                  <a:gd name="T46" fmla="*/ 150 w 299"/>
                  <a:gd name="T47" fmla="*/ 0 h 186"/>
                  <a:gd name="T48" fmla="*/ 150 w 299"/>
                  <a:gd name="T49" fmla="*/ 180 h 186"/>
                  <a:gd name="T50" fmla="*/ 96 w 299"/>
                  <a:gd name="T51" fmla="*/ 174 h 186"/>
                  <a:gd name="T52" fmla="*/ 48 w 299"/>
                  <a:gd name="T53" fmla="*/ 156 h 186"/>
                  <a:gd name="T54" fmla="*/ 18 w 299"/>
                  <a:gd name="T55" fmla="*/ 126 h 186"/>
                  <a:gd name="T56" fmla="*/ 12 w 299"/>
                  <a:gd name="T57" fmla="*/ 108 h 186"/>
                  <a:gd name="T58" fmla="*/ 6 w 299"/>
                  <a:gd name="T59" fmla="*/ 90 h 186"/>
                  <a:gd name="T60" fmla="*/ 12 w 299"/>
                  <a:gd name="T61" fmla="*/ 72 h 186"/>
                  <a:gd name="T62" fmla="*/ 18 w 299"/>
                  <a:gd name="T63" fmla="*/ 54 h 186"/>
                  <a:gd name="T64" fmla="*/ 48 w 299"/>
                  <a:gd name="T65" fmla="*/ 30 h 186"/>
                  <a:gd name="T66" fmla="*/ 96 w 299"/>
                  <a:gd name="T67" fmla="*/ 12 h 186"/>
                  <a:gd name="T68" fmla="*/ 150 w 299"/>
                  <a:gd name="T69" fmla="*/ 6 h 186"/>
                  <a:gd name="T70" fmla="*/ 203 w 299"/>
                  <a:gd name="T71" fmla="*/ 12 h 186"/>
                  <a:gd name="T72" fmla="*/ 251 w 299"/>
                  <a:gd name="T73" fmla="*/ 30 h 186"/>
                  <a:gd name="T74" fmla="*/ 281 w 299"/>
                  <a:gd name="T75" fmla="*/ 54 h 186"/>
                  <a:gd name="T76" fmla="*/ 293 w 299"/>
                  <a:gd name="T77" fmla="*/ 72 h 186"/>
                  <a:gd name="T78" fmla="*/ 293 w 299"/>
                  <a:gd name="T79" fmla="*/ 90 h 186"/>
                  <a:gd name="T80" fmla="*/ 293 w 299"/>
                  <a:gd name="T81" fmla="*/ 108 h 186"/>
                  <a:gd name="T82" fmla="*/ 281 w 299"/>
                  <a:gd name="T83" fmla="*/ 126 h 186"/>
                  <a:gd name="T84" fmla="*/ 251 w 299"/>
                  <a:gd name="T85" fmla="*/ 156 h 186"/>
                  <a:gd name="T86" fmla="*/ 203 w 299"/>
                  <a:gd name="T87" fmla="*/ 174 h 186"/>
                  <a:gd name="T88" fmla="*/ 150 w 299"/>
                  <a:gd name="T89" fmla="*/ 180 h 186"/>
                  <a:gd name="T90" fmla="*/ 150 w 299"/>
                  <a:gd name="T91" fmla="*/ 180 h 186"/>
                  <a:gd name="T92" fmla="*/ 0 w 299"/>
                  <a:gd name="T93" fmla="*/ 0 h 186"/>
                  <a:gd name="T94" fmla="*/ 299 w 299"/>
                  <a:gd name="T95" fmla="*/ 186 h 186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T92" t="T93" r="T94" b="T95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085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6" cy="131"/>
                <a:chOff x="5381" y="3085"/>
                <a:chExt cx="226" cy="131"/>
              </a:xfrm>
            </p:grpSpPr>
            <p:sp>
              <p:nvSpPr>
                <p:cNvPr id="1086" name="Oval 62"/>
                <p:cNvSpPr>
                  <a:spLocks noChangeArrowheads="1"/>
                </p:cNvSpPr>
                <p:nvPr/>
              </p:nvSpPr>
              <p:spPr bwMode="auto">
                <a:xfrm>
                  <a:off x="5381" y="3085"/>
                  <a:ext cx="226" cy="13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7" name="Oval 63"/>
                <p:cNvSpPr>
                  <a:spLocks noChangeArrowheads="1"/>
                </p:cNvSpPr>
                <p:nvPr/>
              </p:nvSpPr>
              <p:spPr bwMode="auto">
                <a:xfrm>
                  <a:off x="5403" y="3099"/>
                  <a:ext cx="181" cy="10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8" name="Oval 64"/>
                <p:cNvSpPr>
                  <a:spLocks noChangeArrowheads="1"/>
                </p:cNvSpPr>
                <p:nvPr/>
              </p:nvSpPr>
              <p:spPr bwMode="auto">
                <a:xfrm>
                  <a:off x="5431" y="3109"/>
                  <a:ext cx="124" cy="8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9" name="Oval 65"/>
                <p:cNvSpPr>
                  <a:spLocks noChangeArrowheads="1"/>
                </p:cNvSpPr>
                <p:nvPr/>
              </p:nvSpPr>
              <p:spPr bwMode="auto">
                <a:xfrm>
                  <a:off x="5458" y="3125"/>
                  <a:ext cx="72" cy="4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090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0175"/>
            <a:ext cx="82280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91" name="Rectangle 6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92" name="Text Box 68"/>
          <p:cNvSpPr txBox="1">
            <a:spLocks noChangeArrowheads="1"/>
          </p:cNvSpPr>
          <p:nvPr/>
        </p:nvSpPr>
        <p:spPr bwMode="auto">
          <a:xfrm>
            <a:off x="457200" y="5713413"/>
            <a:ext cx="21336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3" name="Text Box 69"/>
          <p:cNvSpPr txBox="1">
            <a:spLocks noChangeArrowheads="1"/>
          </p:cNvSpPr>
          <p:nvPr/>
        </p:nvSpPr>
        <p:spPr bwMode="auto">
          <a:xfrm>
            <a:off x="3124200" y="5713413"/>
            <a:ext cx="28956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5713413"/>
            <a:ext cx="2132013" cy="1006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AB294256-FBA8-4B8C-8FB4-0FEC0B5D55A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latin typeface="Arial" charset="0"/>
          <a:ea typeface="Microsoft YaHei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latin typeface="Arial" charset="0"/>
          <a:ea typeface="Microsoft YaHei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latin typeface="Arial" charset="0"/>
          <a:ea typeface="Microsoft YaHei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1"/>
          <p:cNvGrpSpPr>
            <a:grpSpLocks/>
          </p:cNvGrpSpPr>
          <p:nvPr/>
        </p:nvGrpSpPr>
        <p:grpSpPr bwMode="auto">
          <a:xfrm>
            <a:off x="3175" y="4267200"/>
            <a:ext cx="9139238" cy="2589213"/>
            <a:chOff x="2" y="2688"/>
            <a:chExt cx="5757" cy="1631"/>
          </a:xfrm>
        </p:grpSpPr>
        <p:sp>
          <p:nvSpPr>
            <p:cNvPr id="2050" name="AutoShape 2"/>
            <p:cNvSpPr>
              <a:spLocks noChangeArrowheads="1"/>
            </p:cNvSpPr>
            <p:nvPr/>
          </p:nvSpPr>
          <p:spPr bwMode="auto">
            <a:xfrm>
              <a:off x="2" y="2688"/>
              <a:ext cx="5757" cy="1631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5740 w 5740"/>
                <a:gd name="T5" fmla="*/ 4316 h 4316"/>
                <a:gd name="T6" fmla="*/ 0 w 5740"/>
                <a:gd name="T7" fmla="*/ 4316 h 4316"/>
                <a:gd name="T8" fmla="*/ 0 w 5740"/>
                <a:gd name="T9" fmla="*/ 0 h 4316"/>
                <a:gd name="T10" fmla="*/ 5740 w 5740"/>
                <a:gd name="T11" fmla="*/ 0 h 4316"/>
                <a:gd name="T12" fmla="*/ 5740 w 5740"/>
                <a:gd name="T13" fmla="*/ 4316 h 4316"/>
                <a:gd name="T14" fmla="*/ 5740 w 5740"/>
                <a:gd name="T15" fmla="*/ 4316 h 4316"/>
                <a:gd name="T16" fmla="*/ 0 w 5740"/>
                <a:gd name="T17" fmla="*/ 0 h 4316"/>
                <a:gd name="T18" fmla="*/ 5740 w 5740"/>
                <a:gd name="T19" fmla="*/ 4316 h 4316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rgbClr val="0088E4"/>
                </a:gs>
                <a:gs pos="100000">
                  <a:srgbClr val="0068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3528" y="3715"/>
              <a:ext cx="791" cy="520"/>
              <a:chOff x="3528" y="3715"/>
              <a:chExt cx="791" cy="520"/>
            </a:xfrm>
          </p:grpSpPr>
          <p:sp>
            <p:nvSpPr>
              <p:cNvPr id="2052" name="Oval 4"/>
              <p:cNvSpPr>
                <a:spLocks noChangeArrowheads="1"/>
              </p:cNvSpPr>
              <p:nvPr/>
            </p:nvSpPr>
            <p:spPr bwMode="auto">
              <a:xfrm>
                <a:off x="3687" y="3810"/>
                <a:ext cx="531" cy="326"/>
              </a:xfrm>
              <a:prstGeom prst="ellipse">
                <a:avLst/>
              </a:prstGeom>
              <a:gradFill rotWithShape="0"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3" name="Oval 5"/>
              <p:cNvSpPr>
                <a:spLocks noChangeArrowheads="1"/>
              </p:cNvSpPr>
              <p:nvPr/>
            </p:nvSpPr>
            <p:spPr bwMode="auto">
              <a:xfrm>
                <a:off x="3727" y="3840"/>
                <a:ext cx="451" cy="274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4" name="Oval 6"/>
              <p:cNvSpPr>
                <a:spLocks noChangeArrowheads="1"/>
              </p:cNvSpPr>
              <p:nvPr/>
            </p:nvSpPr>
            <p:spPr bwMode="auto">
              <a:xfrm>
                <a:off x="3783" y="3872"/>
                <a:ext cx="343" cy="206"/>
              </a:xfrm>
              <a:prstGeom prst="ellipse">
                <a:avLst/>
              </a:prstGeom>
              <a:gradFill rotWithShape="0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5" name="Oval 7"/>
              <p:cNvSpPr>
                <a:spLocks noChangeArrowheads="1"/>
              </p:cNvSpPr>
              <p:nvPr/>
            </p:nvSpPr>
            <p:spPr bwMode="auto">
              <a:xfrm>
                <a:off x="3823" y="3896"/>
                <a:ext cx="261" cy="158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84DD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6" name="Oval 8"/>
              <p:cNvSpPr>
                <a:spLocks noChangeArrowheads="1"/>
              </p:cNvSpPr>
              <p:nvPr/>
            </p:nvSpPr>
            <p:spPr bwMode="auto">
              <a:xfrm>
                <a:off x="3857" y="3922"/>
                <a:ext cx="191" cy="106"/>
              </a:xfrm>
              <a:prstGeom prst="ellipse">
                <a:avLst/>
              </a:prstGeom>
              <a:gradFill rotWithShape="0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7" name="AutoShape 9"/>
              <p:cNvSpPr>
                <a:spLocks noChangeArrowheads="1"/>
              </p:cNvSpPr>
              <p:nvPr/>
            </p:nvSpPr>
            <p:spPr bwMode="auto">
              <a:xfrm>
                <a:off x="3576" y="3715"/>
                <a:ext cx="382" cy="160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376 w 382"/>
                  <a:gd name="T5" fmla="*/ 12 h 161"/>
                  <a:gd name="T6" fmla="*/ 257 w 382"/>
                  <a:gd name="T7" fmla="*/ 24 h 161"/>
                  <a:gd name="T8" fmla="*/ 149 w 382"/>
                  <a:gd name="T9" fmla="*/ 54 h 161"/>
                  <a:gd name="T10" fmla="*/ 101 w 382"/>
                  <a:gd name="T11" fmla="*/ 77 h 161"/>
                  <a:gd name="T12" fmla="*/ 59 w 382"/>
                  <a:gd name="T13" fmla="*/ 101 h 161"/>
                  <a:gd name="T14" fmla="*/ 24 w 382"/>
                  <a:gd name="T15" fmla="*/ 131 h 161"/>
                  <a:gd name="T16" fmla="*/ 0 w 382"/>
                  <a:gd name="T17" fmla="*/ 161 h 161"/>
                  <a:gd name="T18" fmla="*/ 0 w 382"/>
                  <a:gd name="T19" fmla="*/ 137 h 161"/>
                  <a:gd name="T20" fmla="*/ 29 w 382"/>
                  <a:gd name="T21" fmla="*/ 107 h 161"/>
                  <a:gd name="T22" fmla="*/ 65 w 382"/>
                  <a:gd name="T23" fmla="*/ 83 h 161"/>
                  <a:gd name="T24" fmla="*/ 155 w 382"/>
                  <a:gd name="T25" fmla="*/ 36 h 161"/>
                  <a:gd name="T26" fmla="*/ 257 w 382"/>
                  <a:gd name="T27" fmla="*/ 12 h 161"/>
                  <a:gd name="T28" fmla="*/ 376 w 382"/>
                  <a:gd name="T29" fmla="*/ 0 h 161"/>
                  <a:gd name="T30" fmla="*/ 376 w 382"/>
                  <a:gd name="T31" fmla="*/ 0 h 161"/>
                  <a:gd name="T32" fmla="*/ 382 w 382"/>
                  <a:gd name="T33" fmla="*/ 0 h 161"/>
                  <a:gd name="T34" fmla="*/ 382 w 382"/>
                  <a:gd name="T35" fmla="*/ 12 h 161"/>
                  <a:gd name="T36" fmla="*/ 376 w 382"/>
                  <a:gd name="T37" fmla="*/ 12 h 161"/>
                  <a:gd name="T38" fmla="*/ 376 w 382"/>
                  <a:gd name="T39" fmla="*/ 12 h 161"/>
                  <a:gd name="T40" fmla="*/ 376 w 382"/>
                  <a:gd name="T41" fmla="*/ 12 h 161"/>
                  <a:gd name="T42" fmla="*/ 0 w 382"/>
                  <a:gd name="T43" fmla="*/ 0 h 161"/>
                  <a:gd name="T44" fmla="*/ 382 w 382"/>
                  <a:gd name="T45" fmla="*/ 161 h 161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T42" t="T43" r="T44" b="T45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8" name="AutoShape 10"/>
              <p:cNvSpPr>
                <a:spLocks noChangeArrowheads="1"/>
              </p:cNvSpPr>
              <p:nvPr/>
            </p:nvSpPr>
            <p:spPr bwMode="auto">
              <a:xfrm>
                <a:off x="3696" y="4170"/>
                <a:ext cx="443" cy="65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257 w 443"/>
                  <a:gd name="T5" fmla="*/ 54 h 66"/>
                  <a:gd name="T6" fmla="*/ 353 w 443"/>
                  <a:gd name="T7" fmla="*/ 48 h 66"/>
                  <a:gd name="T8" fmla="*/ 443 w 443"/>
                  <a:gd name="T9" fmla="*/ 24 h 66"/>
                  <a:gd name="T10" fmla="*/ 443 w 443"/>
                  <a:gd name="T11" fmla="*/ 36 h 66"/>
                  <a:gd name="T12" fmla="*/ 353 w 443"/>
                  <a:gd name="T13" fmla="*/ 60 h 66"/>
                  <a:gd name="T14" fmla="*/ 257 w 443"/>
                  <a:gd name="T15" fmla="*/ 66 h 66"/>
                  <a:gd name="T16" fmla="*/ 186 w 443"/>
                  <a:gd name="T17" fmla="*/ 60 h 66"/>
                  <a:gd name="T18" fmla="*/ 120 w 443"/>
                  <a:gd name="T19" fmla="*/ 48 h 66"/>
                  <a:gd name="T20" fmla="*/ 60 w 443"/>
                  <a:gd name="T21" fmla="*/ 36 h 66"/>
                  <a:gd name="T22" fmla="*/ 0 w 443"/>
                  <a:gd name="T23" fmla="*/ 12 h 66"/>
                  <a:gd name="T24" fmla="*/ 0 w 443"/>
                  <a:gd name="T25" fmla="*/ 0 h 66"/>
                  <a:gd name="T26" fmla="*/ 54 w 443"/>
                  <a:gd name="T27" fmla="*/ 24 h 66"/>
                  <a:gd name="T28" fmla="*/ 120 w 443"/>
                  <a:gd name="T29" fmla="*/ 36 h 66"/>
                  <a:gd name="T30" fmla="*/ 186 w 443"/>
                  <a:gd name="T31" fmla="*/ 48 h 66"/>
                  <a:gd name="T32" fmla="*/ 257 w 443"/>
                  <a:gd name="T33" fmla="*/ 54 h 66"/>
                  <a:gd name="T34" fmla="*/ 257 w 443"/>
                  <a:gd name="T35" fmla="*/ 54 h 66"/>
                  <a:gd name="T36" fmla="*/ 0 w 443"/>
                  <a:gd name="T37" fmla="*/ 0 h 66"/>
                  <a:gd name="T38" fmla="*/ 443 w 443"/>
                  <a:gd name="T39" fmla="*/ 66 h 66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T36" t="T37" r="T38" b="T39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3C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9" name="AutoShape 11"/>
              <p:cNvSpPr>
                <a:spLocks noChangeArrowheads="1"/>
              </p:cNvSpPr>
              <p:nvPr/>
            </p:nvSpPr>
            <p:spPr bwMode="auto">
              <a:xfrm>
                <a:off x="3528" y="3906"/>
                <a:ext cx="88" cy="215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2 w 89"/>
                  <a:gd name="T5" fmla="*/ 66 h 216"/>
                  <a:gd name="T6" fmla="*/ 18 w 89"/>
                  <a:gd name="T7" fmla="*/ 108 h 216"/>
                  <a:gd name="T8" fmla="*/ 36 w 89"/>
                  <a:gd name="T9" fmla="*/ 144 h 216"/>
                  <a:gd name="T10" fmla="*/ 60 w 89"/>
                  <a:gd name="T11" fmla="*/ 180 h 216"/>
                  <a:gd name="T12" fmla="*/ 89 w 89"/>
                  <a:gd name="T13" fmla="*/ 216 h 216"/>
                  <a:gd name="T14" fmla="*/ 72 w 89"/>
                  <a:gd name="T15" fmla="*/ 216 h 216"/>
                  <a:gd name="T16" fmla="*/ 42 w 89"/>
                  <a:gd name="T17" fmla="*/ 180 h 216"/>
                  <a:gd name="T18" fmla="*/ 18 w 89"/>
                  <a:gd name="T19" fmla="*/ 144 h 216"/>
                  <a:gd name="T20" fmla="*/ 6 w 89"/>
                  <a:gd name="T21" fmla="*/ 108 h 216"/>
                  <a:gd name="T22" fmla="*/ 0 w 89"/>
                  <a:gd name="T23" fmla="*/ 66 h 216"/>
                  <a:gd name="T24" fmla="*/ 0 w 89"/>
                  <a:gd name="T25" fmla="*/ 30 h 216"/>
                  <a:gd name="T26" fmla="*/ 12 w 89"/>
                  <a:gd name="T27" fmla="*/ 0 h 216"/>
                  <a:gd name="T28" fmla="*/ 30 w 89"/>
                  <a:gd name="T29" fmla="*/ 0 h 216"/>
                  <a:gd name="T30" fmla="*/ 18 w 89"/>
                  <a:gd name="T31" fmla="*/ 30 h 216"/>
                  <a:gd name="T32" fmla="*/ 12 w 89"/>
                  <a:gd name="T33" fmla="*/ 66 h 216"/>
                  <a:gd name="T34" fmla="*/ 12 w 89"/>
                  <a:gd name="T35" fmla="*/ 66 h 216"/>
                  <a:gd name="T36" fmla="*/ 0 w 89"/>
                  <a:gd name="T37" fmla="*/ 0 h 216"/>
                  <a:gd name="T38" fmla="*/ 89 w 89"/>
                  <a:gd name="T39" fmla="*/ 216 h 216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T36" t="T37" r="T38" b="T39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0" name="AutoShape 12"/>
              <p:cNvSpPr>
                <a:spLocks noChangeArrowheads="1"/>
              </p:cNvSpPr>
              <p:nvPr/>
            </p:nvSpPr>
            <p:spPr bwMode="auto">
              <a:xfrm>
                <a:off x="3570" y="3745"/>
                <a:ext cx="749" cy="460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382 w 747"/>
                  <a:gd name="T5" fmla="*/ 443 h 461"/>
                  <a:gd name="T6" fmla="*/ 311 w 747"/>
                  <a:gd name="T7" fmla="*/ 437 h 461"/>
                  <a:gd name="T8" fmla="*/ 245 w 747"/>
                  <a:gd name="T9" fmla="*/ 425 h 461"/>
                  <a:gd name="T10" fmla="*/ 185 w 747"/>
                  <a:gd name="T11" fmla="*/ 407 h 461"/>
                  <a:gd name="T12" fmla="*/ 131 w 747"/>
                  <a:gd name="T13" fmla="*/ 383 h 461"/>
                  <a:gd name="T14" fmla="*/ 83 w 747"/>
                  <a:gd name="T15" fmla="*/ 347 h 461"/>
                  <a:gd name="T16" fmla="*/ 53 w 747"/>
                  <a:gd name="T17" fmla="*/ 311 h 461"/>
                  <a:gd name="T18" fmla="*/ 30 w 747"/>
                  <a:gd name="T19" fmla="*/ 269 h 461"/>
                  <a:gd name="T20" fmla="*/ 24 w 747"/>
                  <a:gd name="T21" fmla="*/ 227 h 461"/>
                  <a:gd name="T22" fmla="*/ 30 w 747"/>
                  <a:gd name="T23" fmla="*/ 185 h 461"/>
                  <a:gd name="T24" fmla="*/ 53 w 747"/>
                  <a:gd name="T25" fmla="*/ 143 h 461"/>
                  <a:gd name="T26" fmla="*/ 83 w 747"/>
                  <a:gd name="T27" fmla="*/ 107 h 461"/>
                  <a:gd name="T28" fmla="*/ 131 w 747"/>
                  <a:gd name="T29" fmla="*/ 77 h 461"/>
                  <a:gd name="T30" fmla="*/ 185 w 747"/>
                  <a:gd name="T31" fmla="*/ 47 h 461"/>
                  <a:gd name="T32" fmla="*/ 245 w 747"/>
                  <a:gd name="T33" fmla="*/ 30 h 461"/>
                  <a:gd name="T34" fmla="*/ 311 w 747"/>
                  <a:gd name="T35" fmla="*/ 18 h 461"/>
                  <a:gd name="T36" fmla="*/ 382 w 747"/>
                  <a:gd name="T37" fmla="*/ 12 h 461"/>
                  <a:gd name="T38" fmla="*/ 478 w 747"/>
                  <a:gd name="T39" fmla="*/ 18 h 461"/>
                  <a:gd name="T40" fmla="*/ 562 w 747"/>
                  <a:gd name="T41" fmla="*/ 41 h 461"/>
                  <a:gd name="T42" fmla="*/ 562 w 747"/>
                  <a:gd name="T43" fmla="*/ 36 h 461"/>
                  <a:gd name="T44" fmla="*/ 562 w 747"/>
                  <a:gd name="T45" fmla="*/ 30 h 461"/>
                  <a:gd name="T46" fmla="*/ 478 w 747"/>
                  <a:gd name="T47" fmla="*/ 6 h 461"/>
                  <a:gd name="T48" fmla="*/ 382 w 747"/>
                  <a:gd name="T49" fmla="*/ 0 h 461"/>
                  <a:gd name="T50" fmla="*/ 305 w 747"/>
                  <a:gd name="T51" fmla="*/ 6 h 461"/>
                  <a:gd name="T52" fmla="*/ 233 w 747"/>
                  <a:gd name="T53" fmla="*/ 18 h 461"/>
                  <a:gd name="T54" fmla="*/ 167 w 747"/>
                  <a:gd name="T55" fmla="*/ 41 h 461"/>
                  <a:gd name="T56" fmla="*/ 113 w 747"/>
                  <a:gd name="T57" fmla="*/ 65 h 461"/>
                  <a:gd name="T58" fmla="*/ 65 w 747"/>
                  <a:gd name="T59" fmla="*/ 101 h 461"/>
                  <a:gd name="T60" fmla="*/ 30 w 747"/>
                  <a:gd name="T61" fmla="*/ 137 h 461"/>
                  <a:gd name="T62" fmla="*/ 6 w 747"/>
                  <a:gd name="T63" fmla="*/ 179 h 461"/>
                  <a:gd name="T64" fmla="*/ 0 w 747"/>
                  <a:gd name="T65" fmla="*/ 227 h 461"/>
                  <a:gd name="T66" fmla="*/ 6 w 747"/>
                  <a:gd name="T67" fmla="*/ 275 h 461"/>
                  <a:gd name="T68" fmla="*/ 30 w 747"/>
                  <a:gd name="T69" fmla="*/ 317 h 461"/>
                  <a:gd name="T70" fmla="*/ 65 w 747"/>
                  <a:gd name="T71" fmla="*/ 359 h 461"/>
                  <a:gd name="T72" fmla="*/ 113 w 747"/>
                  <a:gd name="T73" fmla="*/ 395 h 461"/>
                  <a:gd name="T74" fmla="*/ 167 w 747"/>
                  <a:gd name="T75" fmla="*/ 419 h 461"/>
                  <a:gd name="T76" fmla="*/ 233 w 747"/>
                  <a:gd name="T77" fmla="*/ 443 h 461"/>
                  <a:gd name="T78" fmla="*/ 305 w 747"/>
                  <a:gd name="T79" fmla="*/ 455 h 461"/>
                  <a:gd name="T80" fmla="*/ 382 w 747"/>
                  <a:gd name="T81" fmla="*/ 461 h 461"/>
                  <a:gd name="T82" fmla="*/ 448 w 747"/>
                  <a:gd name="T83" fmla="*/ 455 h 461"/>
                  <a:gd name="T84" fmla="*/ 508 w 747"/>
                  <a:gd name="T85" fmla="*/ 449 h 461"/>
                  <a:gd name="T86" fmla="*/ 609 w 747"/>
                  <a:gd name="T87" fmla="*/ 413 h 461"/>
                  <a:gd name="T88" fmla="*/ 657 w 747"/>
                  <a:gd name="T89" fmla="*/ 389 h 461"/>
                  <a:gd name="T90" fmla="*/ 693 w 747"/>
                  <a:gd name="T91" fmla="*/ 359 h 461"/>
                  <a:gd name="T92" fmla="*/ 723 w 747"/>
                  <a:gd name="T93" fmla="*/ 329 h 461"/>
                  <a:gd name="T94" fmla="*/ 747 w 747"/>
                  <a:gd name="T95" fmla="*/ 293 h 461"/>
                  <a:gd name="T96" fmla="*/ 741 w 747"/>
                  <a:gd name="T97" fmla="*/ 287 h 461"/>
                  <a:gd name="T98" fmla="*/ 729 w 747"/>
                  <a:gd name="T99" fmla="*/ 281 h 461"/>
                  <a:gd name="T100" fmla="*/ 711 w 747"/>
                  <a:gd name="T101" fmla="*/ 317 h 461"/>
                  <a:gd name="T102" fmla="*/ 681 w 747"/>
                  <a:gd name="T103" fmla="*/ 347 h 461"/>
                  <a:gd name="T104" fmla="*/ 645 w 747"/>
                  <a:gd name="T105" fmla="*/ 377 h 461"/>
                  <a:gd name="T106" fmla="*/ 604 w 747"/>
                  <a:gd name="T107" fmla="*/ 401 h 461"/>
                  <a:gd name="T108" fmla="*/ 502 w 747"/>
                  <a:gd name="T109" fmla="*/ 431 h 461"/>
                  <a:gd name="T110" fmla="*/ 442 w 747"/>
                  <a:gd name="T111" fmla="*/ 443 h 461"/>
                  <a:gd name="T112" fmla="*/ 382 w 747"/>
                  <a:gd name="T113" fmla="*/ 443 h 461"/>
                  <a:gd name="T114" fmla="*/ 382 w 747"/>
                  <a:gd name="T115" fmla="*/ 443 h 461"/>
                  <a:gd name="T116" fmla="*/ 0 w 747"/>
                  <a:gd name="T117" fmla="*/ 0 h 461"/>
                  <a:gd name="T118" fmla="*/ 747 w 747"/>
                  <a:gd name="T119" fmla="*/ 461 h 461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T116" t="T117" r="T118" b="T119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blipFill dpi="0" rotWithShape="0">
                <a:blip r:embed="rId13" cstate="email"/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1" name="AutoShape 13"/>
              <p:cNvSpPr>
                <a:spLocks noChangeArrowheads="1"/>
              </p:cNvSpPr>
              <p:nvPr/>
            </p:nvSpPr>
            <p:spPr bwMode="auto">
              <a:xfrm>
                <a:off x="4038" y="3721"/>
                <a:ext cx="95" cy="29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0 w 96"/>
                  <a:gd name="T5" fmla="*/ 0 h 30"/>
                  <a:gd name="T6" fmla="*/ 0 w 96"/>
                  <a:gd name="T7" fmla="*/ 12 h 30"/>
                  <a:gd name="T8" fmla="*/ 48 w 96"/>
                  <a:gd name="T9" fmla="*/ 18 h 30"/>
                  <a:gd name="T10" fmla="*/ 96 w 96"/>
                  <a:gd name="T11" fmla="*/ 30 h 30"/>
                  <a:gd name="T12" fmla="*/ 96 w 96"/>
                  <a:gd name="T13" fmla="*/ 24 h 30"/>
                  <a:gd name="T14" fmla="*/ 96 w 96"/>
                  <a:gd name="T15" fmla="*/ 18 h 30"/>
                  <a:gd name="T16" fmla="*/ 48 w 96"/>
                  <a:gd name="T17" fmla="*/ 12 h 30"/>
                  <a:gd name="T18" fmla="*/ 0 w 96"/>
                  <a:gd name="T19" fmla="*/ 0 h 30"/>
                  <a:gd name="T20" fmla="*/ 0 w 96"/>
                  <a:gd name="T21" fmla="*/ 0 h 30"/>
                  <a:gd name="T22" fmla="*/ 0 w 96"/>
                  <a:gd name="T23" fmla="*/ 0 h 30"/>
                  <a:gd name="T24" fmla="*/ 96 w 96"/>
                  <a:gd name="T25" fmla="*/ 30 h 3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T22" t="T23" r="T24" b="T25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2" name="Oval 14"/>
              <p:cNvSpPr>
                <a:spLocks noChangeArrowheads="1"/>
              </p:cNvSpPr>
              <p:nvPr/>
            </p:nvSpPr>
            <p:spPr bwMode="auto">
              <a:xfrm>
                <a:off x="3911" y="3948"/>
                <a:ext cx="83" cy="52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63" name="Group 15"/>
            <p:cNvGrpSpPr>
              <a:grpSpLocks/>
            </p:cNvGrpSpPr>
            <p:nvPr/>
          </p:nvGrpSpPr>
          <p:grpSpPr bwMode="auto">
            <a:xfrm>
              <a:off x="1776" y="3631"/>
              <a:ext cx="1625" cy="682"/>
              <a:chOff x="1776" y="3631"/>
              <a:chExt cx="1625" cy="682"/>
            </a:xfrm>
          </p:grpSpPr>
          <p:sp>
            <p:nvSpPr>
              <p:cNvPr id="2064" name="Oval 16"/>
              <p:cNvSpPr>
                <a:spLocks noChangeArrowheads="1"/>
              </p:cNvSpPr>
              <p:nvPr/>
            </p:nvSpPr>
            <p:spPr bwMode="auto">
              <a:xfrm>
                <a:off x="2268" y="3934"/>
                <a:ext cx="637" cy="376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5" name="Oval 17"/>
              <p:cNvSpPr>
                <a:spLocks noChangeArrowheads="1"/>
              </p:cNvSpPr>
              <p:nvPr/>
            </p:nvSpPr>
            <p:spPr bwMode="auto">
              <a:xfrm>
                <a:off x="2314" y="3958"/>
                <a:ext cx="542" cy="331"/>
              </a:xfrm>
              <a:prstGeom prst="ellipse">
                <a:avLst/>
              </a:prstGeom>
              <a:gradFill rotWithShape="0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6" name="Oval 18"/>
              <p:cNvSpPr>
                <a:spLocks noChangeArrowheads="1"/>
              </p:cNvSpPr>
              <p:nvPr/>
            </p:nvSpPr>
            <p:spPr bwMode="auto">
              <a:xfrm>
                <a:off x="2341" y="3979"/>
                <a:ext cx="500" cy="298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7" name="Oval 19"/>
              <p:cNvSpPr>
                <a:spLocks noChangeArrowheads="1"/>
              </p:cNvSpPr>
              <p:nvPr/>
            </p:nvSpPr>
            <p:spPr bwMode="auto">
              <a:xfrm>
                <a:off x="2368" y="3997"/>
                <a:ext cx="443" cy="257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8" name="Oval 20"/>
              <p:cNvSpPr>
                <a:spLocks noChangeArrowheads="1"/>
              </p:cNvSpPr>
              <p:nvPr/>
            </p:nvSpPr>
            <p:spPr bwMode="auto">
              <a:xfrm>
                <a:off x="2385" y="4005"/>
                <a:ext cx="412" cy="239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9" name="Oval 21"/>
              <p:cNvSpPr>
                <a:spLocks noChangeArrowheads="1"/>
              </p:cNvSpPr>
              <p:nvPr/>
            </p:nvSpPr>
            <p:spPr bwMode="auto">
              <a:xfrm>
                <a:off x="2437" y="4026"/>
                <a:ext cx="305" cy="191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0" name="Oval 22"/>
              <p:cNvSpPr>
                <a:spLocks noChangeArrowheads="1"/>
              </p:cNvSpPr>
              <p:nvPr/>
            </p:nvSpPr>
            <p:spPr bwMode="auto">
              <a:xfrm>
                <a:off x="2476" y="4056"/>
                <a:ext cx="226" cy="134"/>
              </a:xfrm>
              <a:prstGeom prst="ellipse">
                <a:avLst/>
              </a:prstGeom>
              <a:gradFill rotWithShape="0"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1" name="Oval 23"/>
              <p:cNvSpPr>
                <a:spLocks noChangeArrowheads="1"/>
              </p:cNvSpPr>
              <p:nvPr/>
            </p:nvSpPr>
            <p:spPr bwMode="auto">
              <a:xfrm>
                <a:off x="2542" y="4097"/>
                <a:ext cx="89" cy="59"/>
              </a:xfrm>
              <a:prstGeom prst="ellipse">
                <a:avLst/>
              </a:prstGeom>
              <a:gradFill rotWithShape="0"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2" name="AutoShape 24"/>
              <p:cNvSpPr>
                <a:spLocks noChangeArrowheads="1"/>
              </p:cNvSpPr>
              <p:nvPr/>
            </p:nvSpPr>
            <p:spPr bwMode="auto">
              <a:xfrm>
                <a:off x="2585" y="3822"/>
                <a:ext cx="448" cy="185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 w 448"/>
                  <a:gd name="T5" fmla="*/ 6 h 186"/>
                  <a:gd name="T6" fmla="*/ 78 w 448"/>
                  <a:gd name="T7" fmla="*/ 12 h 186"/>
                  <a:gd name="T8" fmla="*/ 150 w 448"/>
                  <a:gd name="T9" fmla="*/ 18 h 186"/>
                  <a:gd name="T10" fmla="*/ 215 w 448"/>
                  <a:gd name="T11" fmla="*/ 36 h 186"/>
                  <a:gd name="T12" fmla="*/ 275 w 448"/>
                  <a:gd name="T13" fmla="*/ 60 h 186"/>
                  <a:gd name="T14" fmla="*/ 329 w 448"/>
                  <a:gd name="T15" fmla="*/ 84 h 186"/>
                  <a:gd name="T16" fmla="*/ 377 w 448"/>
                  <a:gd name="T17" fmla="*/ 114 h 186"/>
                  <a:gd name="T18" fmla="*/ 419 w 448"/>
                  <a:gd name="T19" fmla="*/ 150 h 186"/>
                  <a:gd name="T20" fmla="*/ 448 w 448"/>
                  <a:gd name="T21" fmla="*/ 186 h 186"/>
                  <a:gd name="T22" fmla="*/ 448 w 448"/>
                  <a:gd name="T23" fmla="*/ 162 h 186"/>
                  <a:gd name="T24" fmla="*/ 413 w 448"/>
                  <a:gd name="T25" fmla="*/ 126 h 186"/>
                  <a:gd name="T26" fmla="*/ 371 w 448"/>
                  <a:gd name="T27" fmla="*/ 96 h 186"/>
                  <a:gd name="T28" fmla="*/ 323 w 448"/>
                  <a:gd name="T29" fmla="*/ 66 h 186"/>
                  <a:gd name="T30" fmla="*/ 269 w 448"/>
                  <a:gd name="T31" fmla="*/ 48 h 186"/>
                  <a:gd name="T32" fmla="*/ 144 w 448"/>
                  <a:gd name="T33" fmla="*/ 12 h 186"/>
                  <a:gd name="T34" fmla="*/ 78 w 448"/>
                  <a:gd name="T35" fmla="*/ 6 h 186"/>
                  <a:gd name="T36" fmla="*/ 6 w 448"/>
                  <a:gd name="T37" fmla="*/ 0 h 186"/>
                  <a:gd name="T38" fmla="*/ 0 w 448"/>
                  <a:gd name="T39" fmla="*/ 0 h 186"/>
                  <a:gd name="T40" fmla="*/ 0 w 448"/>
                  <a:gd name="T41" fmla="*/ 0 h 186"/>
                  <a:gd name="T42" fmla="*/ 0 w 448"/>
                  <a:gd name="T43" fmla="*/ 6 h 186"/>
                  <a:gd name="T44" fmla="*/ 0 w 448"/>
                  <a:gd name="T45" fmla="*/ 6 h 186"/>
                  <a:gd name="T46" fmla="*/ 6 w 448"/>
                  <a:gd name="T47" fmla="*/ 6 h 186"/>
                  <a:gd name="T48" fmla="*/ 6 w 448"/>
                  <a:gd name="T49" fmla="*/ 6 h 186"/>
                  <a:gd name="T50" fmla="*/ 0 w 448"/>
                  <a:gd name="T51" fmla="*/ 0 h 186"/>
                  <a:gd name="T52" fmla="*/ 448 w 448"/>
                  <a:gd name="T53" fmla="*/ 186 h 186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T50" t="T51" r="T52" b="T53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3" name="AutoShape 25"/>
              <p:cNvSpPr>
                <a:spLocks noChangeArrowheads="1"/>
              </p:cNvSpPr>
              <p:nvPr/>
            </p:nvSpPr>
            <p:spPr bwMode="auto">
              <a:xfrm>
                <a:off x="2142" y="3852"/>
                <a:ext cx="891" cy="461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23 w 890"/>
                  <a:gd name="T5" fmla="*/ 276 h 462"/>
                  <a:gd name="T6" fmla="*/ 29 w 890"/>
                  <a:gd name="T7" fmla="*/ 222 h 462"/>
                  <a:gd name="T8" fmla="*/ 59 w 890"/>
                  <a:gd name="T9" fmla="*/ 174 h 462"/>
                  <a:gd name="T10" fmla="*/ 95 w 890"/>
                  <a:gd name="T11" fmla="*/ 132 h 462"/>
                  <a:gd name="T12" fmla="*/ 149 w 890"/>
                  <a:gd name="T13" fmla="*/ 96 h 462"/>
                  <a:gd name="T14" fmla="*/ 209 w 890"/>
                  <a:gd name="T15" fmla="*/ 60 h 462"/>
                  <a:gd name="T16" fmla="*/ 281 w 890"/>
                  <a:gd name="T17" fmla="*/ 36 h 462"/>
                  <a:gd name="T18" fmla="*/ 364 w 890"/>
                  <a:gd name="T19" fmla="*/ 24 h 462"/>
                  <a:gd name="T20" fmla="*/ 448 w 890"/>
                  <a:gd name="T21" fmla="*/ 18 h 462"/>
                  <a:gd name="T22" fmla="*/ 532 w 890"/>
                  <a:gd name="T23" fmla="*/ 24 h 462"/>
                  <a:gd name="T24" fmla="*/ 609 w 890"/>
                  <a:gd name="T25" fmla="*/ 36 h 462"/>
                  <a:gd name="T26" fmla="*/ 681 w 890"/>
                  <a:gd name="T27" fmla="*/ 60 h 462"/>
                  <a:gd name="T28" fmla="*/ 741 w 890"/>
                  <a:gd name="T29" fmla="*/ 96 h 462"/>
                  <a:gd name="T30" fmla="*/ 795 w 890"/>
                  <a:gd name="T31" fmla="*/ 132 h 462"/>
                  <a:gd name="T32" fmla="*/ 831 w 890"/>
                  <a:gd name="T33" fmla="*/ 174 h 462"/>
                  <a:gd name="T34" fmla="*/ 861 w 890"/>
                  <a:gd name="T35" fmla="*/ 222 h 462"/>
                  <a:gd name="T36" fmla="*/ 867 w 890"/>
                  <a:gd name="T37" fmla="*/ 276 h 462"/>
                  <a:gd name="T38" fmla="*/ 855 w 890"/>
                  <a:gd name="T39" fmla="*/ 330 h 462"/>
                  <a:gd name="T40" fmla="*/ 831 w 890"/>
                  <a:gd name="T41" fmla="*/ 378 h 462"/>
                  <a:gd name="T42" fmla="*/ 783 w 890"/>
                  <a:gd name="T43" fmla="*/ 426 h 462"/>
                  <a:gd name="T44" fmla="*/ 723 w 890"/>
                  <a:gd name="T45" fmla="*/ 462 h 462"/>
                  <a:gd name="T46" fmla="*/ 765 w 890"/>
                  <a:gd name="T47" fmla="*/ 462 h 462"/>
                  <a:gd name="T48" fmla="*/ 819 w 890"/>
                  <a:gd name="T49" fmla="*/ 426 h 462"/>
                  <a:gd name="T50" fmla="*/ 855 w 890"/>
                  <a:gd name="T51" fmla="*/ 378 h 462"/>
                  <a:gd name="T52" fmla="*/ 884 w 890"/>
                  <a:gd name="T53" fmla="*/ 330 h 462"/>
                  <a:gd name="T54" fmla="*/ 890 w 890"/>
                  <a:gd name="T55" fmla="*/ 276 h 462"/>
                  <a:gd name="T56" fmla="*/ 884 w 890"/>
                  <a:gd name="T57" fmla="*/ 222 h 462"/>
                  <a:gd name="T58" fmla="*/ 855 w 890"/>
                  <a:gd name="T59" fmla="*/ 168 h 462"/>
                  <a:gd name="T60" fmla="*/ 813 w 890"/>
                  <a:gd name="T61" fmla="*/ 120 h 462"/>
                  <a:gd name="T62" fmla="*/ 759 w 890"/>
                  <a:gd name="T63" fmla="*/ 84 h 462"/>
                  <a:gd name="T64" fmla="*/ 693 w 890"/>
                  <a:gd name="T65" fmla="*/ 48 h 462"/>
                  <a:gd name="T66" fmla="*/ 621 w 890"/>
                  <a:gd name="T67" fmla="*/ 24 h 462"/>
                  <a:gd name="T68" fmla="*/ 538 w 890"/>
                  <a:gd name="T69" fmla="*/ 6 h 462"/>
                  <a:gd name="T70" fmla="*/ 448 w 890"/>
                  <a:gd name="T71" fmla="*/ 0 h 462"/>
                  <a:gd name="T72" fmla="*/ 358 w 890"/>
                  <a:gd name="T73" fmla="*/ 6 h 462"/>
                  <a:gd name="T74" fmla="*/ 275 w 890"/>
                  <a:gd name="T75" fmla="*/ 24 h 462"/>
                  <a:gd name="T76" fmla="*/ 197 w 890"/>
                  <a:gd name="T77" fmla="*/ 48 h 462"/>
                  <a:gd name="T78" fmla="*/ 131 w 890"/>
                  <a:gd name="T79" fmla="*/ 84 h 462"/>
                  <a:gd name="T80" fmla="*/ 77 w 890"/>
                  <a:gd name="T81" fmla="*/ 120 h 462"/>
                  <a:gd name="T82" fmla="*/ 35 w 890"/>
                  <a:gd name="T83" fmla="*/ 168 h 462"/>
                  <a:gd name="T84" fmla="*/ 12 w 890"/>
                  <a:gd name="T85" fmla="*/ 222 h 462"/>
                  <a:gd name="T86" fmla="*/ 0 w 890"/>
                  <a:gd name="T87" fmla="*/ 276 h 462"/>
                  <a:gd name="T88" fmla="*/ 6 w 890"/>
                  <a:gd name="T89" fmla="*/ 330 h 462"/>
                  <a:gd name="T90" fmla="*/ 35 w 890"/>
                  <a:gd name="T91" fmla="*/ 378 h 462"/>
                  <a:gd name="T92" fmla="*/ 71 w 890"/>
                  <a:gd name="T93" fmla="*/ 426 h 462"/>
                  <a:gd name="T94" fmla="*/ 125 w 890"/>
                  <a:gd name="T95" fmla="*/ 462 h 462"/>
                  <a:gd name="T96" fmla="*/ 167 w 890"/>
                  <a:gd name="T97" fmla="*/ 462 h 462"/>
                  <a:gd name="T98" fmla="*/ 107 w 890"/>
                  <a:gd name="T99" fmla="*/ 426 h 462"/>
                  <a:gd name="T100" fmla="*/ 59 w 890"/>
                  <a:gd name="T101" fmla="*/ 378 h 462"/>
                  <a:gd name="T102" fmla="*/ 35 w 890"/>
                  <a:gd name="T103" fmla="*/ 330 h 462"/>
                  <a:gd name="T104" fmla="*/ 23 w 890"/>
                  <a:gd name="T105" fmla="*/ 276 h 462"/>
                  <a:gd name="T106" fmla="*/ 23 w 890"/>
                  <a:gd name="T107" fmla="*/ 276 h 462"/>
                  <a:gd name="T108" fmla="*/ 0 w 890"/>
                  <a:gd name="T109" fmla="*/ 0 h 462"/>
                  <a:gd name="T110" fmla="*/ 890 w 890"/>
                  <a:gd name="T111" fmla="*/ 462 h 462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T108" t="T109" r="T110" b="T111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3C1"/>
                  </a:gs>
                  <a:gs pos="100000">
                    <a:srgbClr val="0088E4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4" name="AutoShape 26"/>
              <p:cNvSpPr>
                <a:spLocks noChangeArrowheads="1"/>
              </p:cNvSpPr>
              <p:nvPr/>
            </p:nvSpPr>
            <p:spPr bwMode="auto">
              <a:xfrm>
                <a:off x="2082" y="3828"/>
                <a:ext cx="406" cy="485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8 w 406"/>
                  <a:gd name="T5" fmla="*/ 300 h 486"/>
                  <a:gd name="T6" fmla="*/ 24 w 406"/>
                  <a:gd name="T7" fmla="*/ 246 h 486"/>
                  <a:gd name="T8" fmla="*/ 48 w 406"/>
                  <a:gd name="T9" fmla="*/ 198 h 486"/>
                  <a:gd name="T10" fmla="*/ 83 w 406"/>
                  <a:gd name="T11" fmla="*/ 150 h 486"/>
                  <a:gd name="T12" fmla="*/ 131 w 406"/>
                  <a:gd name="T13" fmla="*/ 108 h 486"/>
                  <a:gd name="T14" fmla="*/ 185 w 406"/>
                  <a:gd name="T15" fmla="*/ 72 h 486"/>
                  <a:gd name="T16" fmla="*/ 251 w 406"/>
                  <a:gd name="T17" fmla="*/ 42 h 486"/>
                  <a:gd name="T18" fmla="*/ 329 w 406"/>
                  <a:gd name="T19" fmla="*/ 24 h 486"/>
                  <a:gd name="T20" fmla="*/ 406 w 406"/>
                  <a:gd name="T21" fmla="*/ 6 h 486"/>
                  <a:gd name="T22" fmla="*/ 406 w 406"/>
                  <a:gd name="T23" fmla="*/ 0 h 486"/>
                  <a:gd name="T24" fmla="*/ 323 w 406"/>
                  <a:gd name="T25" fmla="*/ 12 h 486"/>
                  <a:gd name="T26" fmla="*/ 245 w 406"/>
                  <a:gd name="T27" fmla="*/ 36 h 486"/>
                  <a:gd name="T28" fmla="*/ 179 w 406"/>
                  <a:gd name="T29" fmla="*/ 66 h 486"/>
                  <a:gd name="T30" fmla="*/ 119 w 406"/>
                  <a:gd name="T31" fmla="*/ 102 h 486"/>
                  <a:gd name="T32" fmla="*/ 72 w 406"/>
                  <a:gd name="T33" fmla="*/ 144 h 486"/>
                  <a:gd name="T34" fmla="*/ 30 w 406"/>
                  <a:gd name="T35" fmla="*/ 192 h 486"/>
                  <a:gd name="T36" fmla="*/ 6 w 406"/>
                  <a:gd name="T37" fmla="*/ 246 h 486"/>
                  <a:gd name="T38" fmla="*/ 0 w 406"/>
                  <a:gd name="T39" fmla="*/ 300 h 486"/>
                  <a:gd name="T40" fmla="*/ 6 w 406"/>
                  <a:gd name="T41" fmla="*/ 348 h 486"/>
                  <a:gd name="T42" fmla="*/ 30 w 406"/>
                  <a:gd name="T43" fmla="*/ 396 h 486"/>
                  <a:gd name="T44" fmla="*/ 66 w 406"/>
                  <a:gd name="T45" fmla="*/ 444 h 486"/>
                  <a:gd name="T46" fmla="*/ 107 w 406"/>
                  <a:gd name="T47" fmla="*/ 486 h 486"/>
                  <a:gd name="T48" fmla="*/ 131 w 406"/>
                  <a:gd name="T49" fmla="*/ 486 h 486"/>
                  <a:gd name="T50" fmla="*/ 83 w 406"/>
                  <a:gd name="T51" fmla="*/ 450 h 486"/>
                  <a:gd name="T52" fmla="*/ 48 w 406"/>
                  <a:gd name="T53" fmla="*/ 402 h 486"/>
                  <a:gd name="T54" fmla="*/ 24 w 406"/>
                  <a:gd name="T55" fmla="*/ 354 h 486"/>
                  <a:gd name="T56" fmla="*/ 18 w 406"/>
                  <a:gd name="T57" fmla="*/ 300 h 486"/>
                  <a:gd name="T58" fmla="*/ 18 w 406"/>
                  <a:gd name="T59" fmla="*/ 300 h 486"/>
                  <a:gd name="T60" fmla="*/ 0 w 406"/>
                  <a:gd name="T61" fmla="*/ 0 h 486"/>
                  <a:gd name="T62" fmla="*/ 406 w 406"/>
                  <a:gd name="T63" fmla="*/ 486 h 486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T60" t="T61" r="T62" b="T63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5" name="AutoShape 27"/>
              <p:cNvSpPr>
                <a:spLocks noChangeArrowheads="1"/>
              </p:cNvSpPr>
              <p:nvPr/>
            </p:nvSpPr>
            <p:spPr bwMode="auto">
              <a:xfrm>
                <a:off x="2987" y="4044"/>
                <a:ext cx="107" cy="251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89 w 107"/>
                  <a:gd name="T5" fmla="*/ 84 h 252"/>
                  <a:gd name="T6" fmla="*/ 83 w 107"/>
                  <a:gd name="T7" fmla="*/ 132 h 252"/>
                  <a:gd name="T8" fmla="*/ 65 w 107"/>
                  <a:gd name="T9" fmla="*/ 174 h 252"/>
                  <a:gd name="T10" fmla="*/ 36 w 107"/>
                  <a:gd name="T11" fmla="*/ 216 h 252"/>
                  <a:gd name="T12" fmla="*/ 0 w 107"/>
                  <a:gd name="T13" fmla="*/ 252 h 252"/>
                  <a:gd name="T14" fmla="*/ 18 w 107"/>
                  <a:gd name="T15" fmla="*/ 252 h 252"/>
                  <a:gd name="T16" fmla="*/ 53 w 107"/>
                  <a:gd name="T17" fmla="*/ 216 h 252"/>
                  <a:gd name="T18" fmla="*/ 83 w 107"/>
                  <a:gd name="T19" fmla="*/ 174 h 252"/>
                  <a:gd name="T20" fmla="*/ 101 w 107"/>
                  <a:gd name="T21" fmla="*/ 132 h 252"/>
                  <a:gd name="T22" fmla="*/ 107 w 107"/>
                  <a:gd name="T23" fmla="*/ 84 h 252"/>
                  <a:gd name="T24" fmla="*/ 101 w 107"/>
                  <a:gd name="T25" fmla="*/ 42 h 252"/>
                  <a:gd name="T26" fmla="*/ 89 w 107"/>
                  <a:gd name="T27" fmla="*/ 0 h 252"/>
                  <a:gd name="T28" fmla="*/ 65 w 107"/>
                  <a:gd name="T29" fmla="*/ 0 h 252"/>
                  <a:gd name="T30" fmla="*/ 83 w 107"/>
                  <a:gd name="T31" fmla="*/ 42 h 252"/>
                  <a:gd name="T32" fmla="*/ 89 w 107"/>
                  <a:gd name="T33" fmla="*/ 84 h 252"/>
                  <a:gd name="T34" fmla="*/ 89 w 107"/>
                  <a:gd name="T35" fmla="*/ 84 h 252"/>
                  <a:gd name="T36" fmla="*/ 0 w 107"/>
                  <a:gd name="T37" fmla="*/ 0 h 252"/>
                  <a:gd name="T38" fmla="*/ 107 w 107"/>
                  <a:gd name="T39" fmla="*/ 252 h 252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T36" t="T37" r="T38" b="T39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FBB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6" name="AutoShape 28"/>
              <p:cNvSpPr>
                <a:spLocks noChangeArrowheads="1"/>
              </p:cNvSpPr>
              <p:nvPr/>
            </p:nvSpPr>
            <p:spPr bwMode="auto">
              <a:xfrm>
                <a:off x="2068" y="3685"/>
                <a:ext cx="834" cy="149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518 w 835"/>
                  <a:gd name="T5" fmla="*/ 18 h 150"/>
                  <a:gd name="T6" fmla="*/ 597 w 835"/>
                  <a:gd name="T7" fmla="*/ 24 h 150"/>
                  <a:gd name="T8" fmla="*/ 682 w 835"/>
                  <a:gd name="T9" fmla="*/ 30 h 150"/>
                  <a:gd name="T10" fmla="*/ 755 w 835"/>
                  <a:gd name="T11" fmla="*/ 42 h 150"/>
                  <a:gd name="T12" fmla="*/ 828 w 835"/>
                  <a:gd name="T13" fmla="*/ 60 h 150"/>
                  <a:gd name="T14" fmla="*/ 835 w 835"/>
                  <a:gd name="T15" fmla="*/ 42 h 150"/>
                  <a:gd name="T16" fmla="*/ 761 w 835"/>
                  <a:gd name="T17" fmla="*/ 24 h 150"/>
                  <a:gd name="T18" fmla="*/ 688 w 835"/>
                  <a:gd name="T19" fmla="*/ 12 h 150"/>
                  <a:gd name="T20" fmla="*/ 603 w 835"/>
                  <a:gd name="T21" fmla="*/ 6 h 150"/>
                  <a:gd name="T22" fmla="*/ 518 w 835"/>
                  <a:gd name="T23" fmla="*/ 0 h 150"/>
                  <a:gd name="T24" fmla="*/ 372 w 835"/>
                  <a:gd name="T25" fmla="*/ 12 h 150"/>
                  <a:gd name="T26" fmla="*/ 232 w 835"/>
                  <a:gd name="T27" fmla="*/ 36 h 150"/>
                  <a:gd name="T28" fmla="*/ 110 w 835"/>
                  <a:gd name="T29" fmla="*/ 78 h 150"/>
                  <a:gd name="T30" fmla="*/ 0 w 835"/>
                  <a:gd name="T31" fmla="*/ 132 h 150"/>
                  <a:gd name="T32" fmla="*/ 19 w 835"/>
                  <a:gd name="T33" fmla="*/ 150 h 150"/>
                  <a:gd name="T34" fmla="*/ 122 w 835"/>
                  <a:gd name="T35" fmla="*/ 96 h 150"/>
                  <a:gd name="T36" fmla="*/ 244 w 835"/>
                  <a:gd name="T37" fmla="*/ 54 h 150"/>
                  <a:gd name="T38" fmla="*/ 378 w 835"/>
                  <a:gd name="T39" fmla="*/ 30 h 150"/>
                  <a:gd name="T40" fmla="*/ 518 w 835"/>
                  <a:gd name="T41" fmla="*/ 18 h 150"/>
                  <a:gd name="T42" fmla="*/ 518 w 835"/>
                  <a:gd name="T43" fmla="*/ 18 h 150"/>
                  <a:gd name="T44" fmla="*/ 0 w 835"/>
                  <a:gd name="T45" fmla="*/ 0 h 150"/>
                  <a:gd name="T46" fmla="*/ 835 w 835"/>
                  <a:gd name="T47" fmla="*/ 150 h 15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T44" t="T45" r="T46" b="T47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rgbClr val="0088E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7" name="AutoShape 29"/>
              <p:cNvSpPr>
                <a:spLocks noChangeArrowheads="1"/>
              </p:cNvSpPr>
              <p:nvPr/>
            </p:nvSpPr>
            <p:spPr bwMode="auto">
              <a:xfrm>
                <a:off x="1867" y="3853"/>
                <a:ext cx="170" cy="460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31 w 171"/>
                  <a:gd name="T5" fmla="*/ 263 h 461"/>
                  <a:gd name="T6" fmla="*/ 43 w 171"/>
                  <a:gd name="T7" fmla="*/ 191 h 461"/>
                  <a:gd name="T8" fmla="*/ 67 w 171"/>
                  <a:gd name="T9" fmla="*/ 131 h 461"/>
                  <a:gd name="T10" fmla="*/ 116 w 171"/>
                  <a:gd name="T11" fmla="*/ 72 h 461"/>
                  <a:gd name="T12" fmla="*/ 171 w 171"/>
                  <a:gd name="T13" fmla="*/ 18 h 461"/>
                  <a:gd name="T14" fmla="*/ 153 w 171"/>
                  <a:gd name="T15" fmla="*/ 0 h 461"/>
                  <a:gd name="T16" fmla="*/ 86 w 171"/>
                  <a:gd name="T17" fmla="*/ 60 h 461"/>
                  <a:gd name="T18" fmla="*/ 43 w 171"/>
                  <a:gd name="T19" fmla="*/ 120 h 461"/>
                  <a:gd name="T20" fmla="*/ 13 w 171"/>
                  <a:gd name="T21" fmla="*/ 191 h 461"/>
                  <a:gd name="T22" fmla="*/ 0 w 171"/>
                  <a:gd name="T23" fmla="*/ 263 h 461"/>
                  <a:gd name="T24" fmla="*/ 6 w 171"/>
                  <a:gd name="T25" fmla="*/ 317 h 461"/>
                  <a:gd name="T26" fmla="*/ 25 w 171"/>
                  <a:gd name="T27" fmla="*/ 365 h 461"/>
                  <a:gd name="T28" fmla="*/ 49 w 171"/>
                  <a:gd name="T29" fmla="*/ 413 h 461"/>
                  <a:gd name="T30" fmla="*/ 86 w 171"/>
                  <a:gd name="T31" fmla="*/ 461 h 461"/>
                  <a:gd name="T32" fmla="*/ 122 w 171"/>
                  <a:gd name="T33" fmla="*/ 461 h 461"/>
                  <a:gd name="T34" fmla="*/ 86 w 171"/>
                  <a:gd name="T35" fmla="*/ 413 h 461"/>
                  <a:gd name="T36" fmla="*/ 55 w 171"/>
                  <a:gd name="T37" fmla="*/ 365 h 461"/>
                  <a:gd name="T38" fmla="*/ 37 w 171"/>
                  <a:gd name="T39" fmla="*/ 317 h 461"/>
                  <a:gd name="T40" fmla="*/ 31 w 171"/>
                  <a:gd name="T41" fmla="*/ 263 h 461"/>
                  <a:gd name="T42" fmla="*/ 31 w 171"/>
                  <a:gd name="T43" fmla="*/ 263 h 461"/>
                  <a:gd name="T44" fmla="*/ 0 w 171"/>
                  <a:gd name="T45" fmla="*/ 0 h 461"/>
                  <a:gd name="T46" fmla="*/ 171 w 171"/>
                  <a:gd name="T47" fmla="*/ 461 h 461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T44" t="T45" r="T46" b="T47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rgbClr val="0088E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8" name="AutoShape 30"/>
              <p:cNvSpPr>
                <a:spLocks noChangeArrowheads="1"/>
              </p:cNvSpPr>
              <p:nvPr/>
            </p:nvSpPr>
            <p:spPr bwMode="auto">
              <a:xfrm>
                <a:off x="2951" y="3751"/>
                <a:ext cx="359" cy="56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360 w 360"/>
                  <a:gd name="T5" fmla="*/ 365 h 563"/>
                  <a:gd name="T6" fmla="*/ 353 w 360"/>
                  <a:gd name="T7" fmla="*/ 305 h 563"/>
                  <a:gd name="T8" fmla="*/ 335 w 360"/>
                  <a:gd name="T9" fmla="*/ 251 h 563"/>
                  <a:gd name="T10" fmla="*/ 305 w 360"/>
                  <a:gd name="T11" fmla="*/ 204 h 563"/>
                  <a:gd name="T12" fmla="*/ 262 w 360"/>
                  <a:gd name="T13" fmla="*/ 156 h 563"/>
                  <a:gd name="T14" fmla="*/ 213 w 360"/>
                  <a:gd name="T15" fmla="*/ 108 h 563"/>
                  <a:gd name="T16" fmla="*/ 159 w 360"/>
                  <a:gd name="T17" fmla="*/ 66 h 563"/>
                  <a:gd name="T18" fmla="*/ 92 w 360"/>
                  <a:gd name="T19" fmla="*/ 30 h 563"/>
                  <a:gd name="T20" fmla="*/ 19 w 360"/>
                  <a:gd name="T21" fmla="*/ 0 h 563"/>
                  <a:gd name="T22" fmla="*/ 0 w 360"/>
                  <a:gd name="T23" fmla="*/ 12 h 563"/>
                  <a:gd name="T24" fmla="*/ 67 w 360"/>
                  <a:gd name="T25" fmla="*/ 42 h 563"/>
                  <a:gd name="T26" fmla="*/ 134 w 360"/>
                  <a:gd name="T27" fmla="*/ 78 h 563"/>
                  <a:gd name="T28" fmla="*/ 189 w 360"/>
                  <a:gd name="T29" fmla="*/ 114 h 563"/>
                  <a:gd name="T30" fmla="*/ 238 w 360"/>
                  <a:gd name="T31" fmla="*/ 162 h 563"/>
                  <a:gd name="T32" fmla="*/ 274 w 360"/>
                  <a:gd name="T33" fmla="*/ 210 h 563"/>
                  <a:gd name="T34" fmla="*/ 299 w 360"/>
                  <a:gd name="T35" fmla="*/ 257 h 563"/>
                  <a:gd name="T36" fmla="*/ 317 w 360"/>
                  <a:gd name="T37" fmla="*/ 311 h 563"/>
                  <a:gd name="T38" fmla="*/ 323 w 360"/>
                  <a:gd name="T39" fmla="*/ 365 h 563"/>
                  <a:gd name="T40" fmla="*/ 317 w 360"/>
                  <a:gd name="T41" fmla="*/ 419 h 563"/>
                  <a:gd name="T42" fmla="*/ 299 w 360"/>
                  <a:gd name="T43" fmla="*/ 467 h 563"/>
                  <a:gd name="T44" fmla="*/ 274 w 360"/>
                  <a:gd name="T45" fmla="*/ 515 h 563"/>
                  <a:gd name="T46" fmla="*/ 238 w 360"/>
                  <a:gd name="T47" fmla="*/ 563 h 563"/>
                  <a:gd name="T48" fmla="*/ 268 w 360"/>
                  <a:gd name="T49" fmla="*/ 563 h 563"/>
                  <a:gd name="T50" fmla="*/ 311 w 360"/>
                  <a:gd name="T51" fmla="*/ 515 h 563"/>
                  <a:gd name="T52" fmla="*/ 335 w 360"/>
                  <a:gd name="T53" fmla="*/ 467 h 563"/>
                  <a:gd name="T54" fmla="*/ 353 w 360"/>
                  <a:gd name="T55" fmla="*/ 419 h 563"/>
                  <a:gd name="T56" fmla="*/ 360 w 360"/>
                  <a:gd name="T57" fmla="*/ 365 h 563"/>
                  <a:gd name="T58" fmla="*/ 360 w 360"/>
                  <a:gd name="T59" fmla="*/ 365 h 563"/>
                  <a:gd name="T60" fmla="*/ 0 w 360"/>
                  <a:gd name="T61" fmla="*/ 0 h 563"/>
                  <a:gd name="T62" fmla="*/ 360 w 360"/>
                  <a:gd name="T63" fmla="*/ 563 h 563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T60" t="T61" r="T62" b="T63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9" name="AutoShape 31"/>
              <p:cNvSpPr>
                <a:spLocks noChangeArrowheads="1"/>
              </p:cNvSpPr>
              <p:nvPr/>
            </p:nvSpPr>
            <p:spPr bwMode="auto">
              <a:xfrm>
                <a:off x="2318" y="3631"/>
                <a:ext cx="1077" cy="42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53 w 1078"/>
                  <a:gd name="T5" fmla="*/ 425 h 425"/>
                  <a:gd name="T6" fmla="*/ 1078 w 1078"/>
                  <a:gd name="T7" fmla="*/ 419 h 425"/>
                  <a:gd name="T8" fmla="*/ 1066 w 1078"/>
                  <a:gd name="T9" fmla="*/ 377 h 425"/>
                  <a:gd name="T10" fmla="*/ 1047 w 1078"/>
                  <a:gd name="T11" fmla="*/ 336 h 425"/>
                  <a:gd name="T12" fmla="*/ 986 w 1078"/>
                  <a:gd name="T13" fmla="*/ 252 h 425"/>
                  <a:gd name="T14" fmla="*/ 907 w 1078"/>
                  <a:gd name="T15" fmla="*/ 180 h 425"/>
                  <a:gd name="T16" fmla="*/ 810 w 1078"/>
                  <a:gd name="T17" fmla="*/ 120 h 425"/>
                  <a:gd name="T18" fmla="*/ 694 w 1078"/>
                  <a:gd name="T19" fmla="*/ 72 h 425"/>
                  <a:gd name="T20" fmla="*/ 560 w 1078"/>
                  <a:gd name="T21" fmla="*/ 30 h 425"/>
                  <a:gd name="T22" fmla="*/ 420 w 1078"/>
                  <a:gd name="T23" fmla="*/ 6 h 425"/>
                  <a:gd name="T24" fmla="*/ 268 w 1078"/>
                  <a:gd name="T25" fmla="*/ 0 h 425"/>
                  <a:gd name="T26" fmla="*/ 134 w 1078"/>
                  <a:gd name="T27" fmla="*/ 6 h 425"/>
                  <a:gd name="T28" fmla="*/ 0 w 1078"/>
                  <a:gd name="T29" fmla="*/ 24 h 425"/>
                  <a:gd name="T30" fmla="*/ 12 w 1078"/>
                  <a:gd name="T31" fmla="*/ 36 h 425"/>
                  <a:gd name="T32" fmla="*/ 134 w 1078"/>
                  <a:gd name="T33" fmla="*/ 18 h 425"/>
                  <a:gd name="T34" fmla="*/ 268 w 1078"/>
                  <a:gd name="T35" fmla="*/ 12 h 425"/>
                  <a:gd name="T36" fmla="*/ 420 w 1078"/>
                  <a:gd name="T37" fmla="*/ 18 h 425"/>
                  <a:gd name="T38" fmla="*/ 554 w 1078"/>
                  <a:gd name="T39" fmla="*/ 42 h 425"/>
                  <a:gd name="T40" fmla="*/ 682 w 1078"/>
                  <a:gd name="T41" fmla="*/ 84 h 425"/>
                  <a:gd name="T42" fmla="*/ 798 w 1078"/>
                  <a:gd name="T43" fmla="*/ 132 h 425"/>
                  <a:gd name="T44" fmla="*/ 895 w 1078"/>
                  <a:gd name="T45" fmla="*/ 192 h 425"/>
                  <a:gd name="T46" fmla="*/ 968 w 1078"/>
                  <a:gd name="T47" fmla="*/ 264 h 425"/>
                  <a:gd name="T48" fmla="*/ 999 w 1078"/>
                  <a:gd name="T49" fmla="*/ 300 h 425"/>
                  <a:gd name="T50" fmla="*/ 1023 w 1078"/>
                  <a:gd name="T51" fmla="*/ 342 h 425"/>
                  <a:gd name="T52" fmla="*/ 1041 w 1078"/>
                  <a:gd name="T53" fmla="*/ 383 h 425"/>
                  <a:gd name="T54" fmla="*/ 1053 w 1078"/>
                  <a:gd name="T55" fmla="*/ 425 h 425"/>
                  <a:gd name="T56" fmla="*/ 1053 w 1078"/>
                  <a:gd name="T57" fmla="*/ 425 h 425"/>
                  <a:gd name="T58" fmla="*/ 0 w 1078"/>
                  <a:gd name="T59" fmla="*/ 0 h 425"/>
                  <a:gd name="T60" fmla="*/ 1078 w 1078"/>
                  <a:gd name="T61" fmla="*/ 425 h 425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T58" t="T59" r="T60" b="T61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0" name="AutoShape 32"/>
              <p:cNvSpPr>
                <a:spLocks noChangeArrowheads="1"/>
              </p:cNvSpPr>
              <p:nvPr/>
            </p:nvSpPr>
            <p:spPr bwMode="auto">
              <a:xfrm>
                <a:off x="3304" y="4080"/>
                <a:ext cx="97" cy="233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0 w 98"/>
                  <a:gd name="T5" fmla="*/ 234 h 234"/>
                  <a:gd name="T6" fmla="*/ 25 w 98"/>
                  <a:gd name="T7" fmla="*/ 234 h 234"/>
                  <a:gd name="T8" fmla="*/ 55 w 98"/>
                  <a:gd name="T9" fmla="*/ 186 h 234"/>
                  <a:gd name="T10" fmla="*/ 80 w 98"/>
                  <a:gd name="T11" fmla="*/ 138 h 234"/>
                  <a:gd name="T12" fmla="*/ 92 w 98"/>
                  <a:gd name="T13" fmla="*/ 90 h 234"/>
                  <a:gd name="T14" fmla="*/ 98 w 98"/>
                  <a:gd name="T15" fmla="*/ 36 h 234"/>
                  <a:gd name="T16" fmla="*/ 98 w 98"/>
                  <a:gd name="T17" fmla="*/ 0 h 234"/>
                  <a:gd name="T18" fmla="*/ 74 w 98"/>
                  <a:gd name="T19" fmla="*/ 0 h 234"/>
                  <a:gd name="T20" fmla="*/ 74 w 98"/>
                  <a:gd name="T21" fmla="*/ 36 h 234"/>
                  <a:gd name="T22" fmla="*/ 67 w 98"/>
                  <a:gd name="T23" fmla="*/ 90 h 234"/>
                  <a:gd name="T24" fmla="*/ 55 w 98"/>
                  <a:gd name="T25" fmla="*/ 138 h 234"/>
                  <a:gd name="T26" fmla="*/ 31 w 98"/>
                  <a:gd name="T27" fmla="*/ 186 h 234"/>
                  <a:gd name="T28" fmla="*/ 0 w 98"/>
                  <a:gd name="T29" fmla="*/ 234 h 234"/>
                  <a:gd name="T30" fmla="*/ 0 w 98"/>
                  <a:gd name="T31" fmla="*/ 234 h 234"/>
                  <a:gd name="T32" fmla="*/ 0 w 98"/>
                  <a:gd name="T33" fmla="*/ 0 h 234"/>
                  <a:gd name="T34" fmla="*/ 98 w 98"/>
                  <a:gd name="T35" fmla="*/ 234 h 234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T32" t="T33" r="T34" b="T35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1" name="AutoShape 33"/>
              <p:cNvSpPr>
                <a:spLocks noChangeArrowheads="1"/>
              </p:cNvSpPr>
              <p:nvPr/>
            </p:nvSpPr>
            <p:spPr bwMode="auto">
              <a:xfrm>
                <a:off x="1776" y="3673"/>
                <a:ext cx="480" cy="640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8 w 481"/>
                  <a:gd name="T5" fmla="*/ 443 h 641"/>
                  <a:gd name="T6" fmla="*/ 24 w 481"/>
                  <a:gd name="T7" fmla="*/ 371 h 641"/>
                  <a:gd name="T8" fmla="*/ 55 w 481"/>
                  <a:gd name="T9" fmla="*/ 305 h 641"/>
                  <a:gd name="T10" fmla="*/ 91 w 481"/>
                  <a:gd name="T11" fmla="*/ 246 h 641"/>
                  <a:gd name="T12" fmla="*/ 146 w 481"/>
                  <a:gd name="T13" fmla="*/ 186 h 641"/>
                  <a:gd name="T14" fmla="*/ 213 w 481"/>
                  <a:gd name="T15" fmla="*/ 132 h 641"/>
                  <a:gd name="T16" fmla="*/ 292 w 481"/>
                  <a:gd name="T17" fmla="*/ 84 h 641"/>
                  <a:gd name="T18" fmla="*/ 384 w 481"/>
                  <a:gd name="T19" fmla="*/ 48 h 641"/>
                  <a:gd name="T20" fmla="*/ 481 w 481"/>
                  <a:gd name="T21" fmla="*/ 12 h 641"/>
                  <a:gd name="T22" fmla="*/ 457 w 481"/>
                  <a:gd name="T23" fmla="*/ 0 h 641"/>
                  <a:gd name="T24" fmla="*/ 359 w 481"/>
                  <a:gd name="T25" fmla="*/ 36 h 641"/>
                  <a:gd name="T26" fmla="*/ 274 w 481"/>
                  <a:gd name="T27" fmla="*/ 78 h 641"/>
                  <a:gd name="T28" fmla="*/ 195 w 481"/>
                  <a:gd name="T29" fmla="*/ 126 h 641"/>
                  <a:gd name="T30" fmla="*/ 128 w 481"/>
                  <a:gd name="T31" fmla="*/ 180 h 641"/>
                  <a:gd name="T32" fmla="*/ 73 w 481"/>
                  <a:gd name="T33" fmla="*/ 240 h 641"/>
                  <a:gd name="T34" fmla="*/ 37 w 481"/>
                  <a:gd name="T35" fmla="*/ 305 h 641"/>
                  <a:gd name="T36" fmla="*/ 6 w 481"/>
                  <a:gd name="T37" fmla="*/ 371 h 641"/>
                  <a:gd name="T38" fmla="*/ 0 w 481"/>
                  <a:gd name="T39" fmla="*/ 443 h 641"/>
                  <a:gd name="T40" fmla="*/ 6 w 481"/>
                  <a:gd name="T41" fmla="*/ 497 h 641"/>
                  <a:gd name="T42" fmla="*/ 18 w 481"/>
                  <a:gd name="T43" fmla="*/ 545 h 641"/>
                  <a:gd name="T44" fmla="*/ 43 w 481"/>
                  <a:gd name="T45" fmla="*/ 593 h 641"/>
                  <a:gd name="T46" fmla="*/ 73 w 481"/>
                  <a:gd name="T47" fmla="*/ 641 h 641"/>
                  <a:gd name="T48" fmla="*/ 97 w 481"/>
                  <a:gd name="T49" fmla="*/ 641 h 641"/>
                  <a:gd name="T50" fmla="*/ 67 w 481"/>
                  <a:gd name="T51" fmla="*/ 593 h 641"/>
                  <a:gd name="T52" fmla="*/ 43 w 481"/>
                  <a:gd name="T53" fmla="*/ 545 h 641"/>
                  <a:gd name="T54" fmla="*/ 24 w 481"/>
                  <a:gd name="T55" fmla="*/ 497 h 641"/>
                  <a:gd name="T56" fmla="*/ 18 w 481"/>
                  <a:gd name="T57" fmla="*/ 443 h 641"/>
                  <a:gd name="T58" fmla="*/ 18 w 481"/>
                  <a:gd name="T59" fmla="*/ 443 h 641"/>
                  <a:gd name="T60" fmla="*/ 0 w 481"/>
                  <a:gd name="T61" fmla="*/ 0 h 641"/>
                  <a:gd name="T62" fmla="*/ 481 w 481"/>
                  <a:gd name="T63" fmla="*/ 641 h 641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T60" t="T61" r="T62" b="T63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rgbClr val="0088E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82" name="Group 34"/>
            <p:cNvGrpSpPr>
              <a:grpSpLocks/>
            </p:cNvGrpSpPr>
            <p:nvPr/>
          </p:nvGrpSpPr>
          <p:grpSpPr bwMode="auto">
            <a:xfrm>
              <a:off x="4128" y="3360"/>
              <a:ext cx="1350" cy="820"/>
              <a:chOff x="4128" y="3360"/>
              <a:chExt cx="1350" cy="820"/>
            </a:xfrm>
          </p:grpSpPr>
          <p:sp>
            <p:nvSpPr>
              <p:cNvPr id="2083" name="AutoShape 35"/>
              <p:cNvSpPr>
                <a:spLocks noChangeArrowheads="1"/>
              </p:cNvSpPr>
              <p:nvPr/>
            </p:nvSpPr>
            <p:spPr bwMode="auto">
              <a:xfrm>
                <a:off x="4200" y="3402"/>
                <a:ext cx="1200" cy="730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484 w 1201"/>
                  <a:gd name="T5" fmla="*/ 6 h 731"/>
                  <a:gd name="T6" fmla="*/ 263 w 1201"/>
                  <a:gd name="T7" fmla="*/ 60 h 731"/>
                  <a:gd name="T8" fmla="*/ 101 w 1201"/>
                  <a:gd name="T9" fmla="*/ 162 h 731"/>
                  <a:gd name="T10" fmla="*/ 12 w 1201"/>
                  <a:gd name="T11" fmla="*/ 294 h 731"/>
                  <a:gd name="T12" fmla="*/ 0 w 1201"/>
                  <a:gd name="T13" fmla="*/ 366 h 731"/>
                  <a:gd name="T14" fmla="*/ 12 w 1201"/>
                  <a:gd name="T15" fmla="*/ 437 h 731"/>
                  <a:gd name="T16" fmla="*/ 101 w 1201"/>
                  <a:gd name="T17" fmla="*/ 569 h 731"/>
                  <a:gd name="T18" fmla="*/ 263 w 1201"/>
                  <a:gd name="T19" fmla="*/ 671 h 731"/>
                  <a:gd name="T20" fmla="*/ 484 w 1201"/>
                  <a:gd name="T21" fmla="*/ 725 h 731"/>
                  <a:gd name="T22" fmla="*/ 723 w 1201"/>
                  <a:gd name="T23" fmla="*/ 725 h 731"/>
                  <a:gd name="T24" fmla="*/ 938 w 1201"/>
                  <a:gd name="T25" fmla="*/ 671 h 731"/>
                  <a:gd name="T26" fmla="*/ 1100 w 1201"/>
                  <a:gd name="T27" fmla="*/ 569 h 731"/>
                  <a:gd name="T28" fmla="*/ 1189 w 1201"/>
                  <a:gd name="T29" fmla="*/ 437 h 731"/>
                  <a:gd name="T30" fmla="*/ 1201 w 1201"/>
                  <a:gd name="T31" fmla="*/ 366 h 731"/>
                  <a:gd name="T32" fmla="*/ 1189 w 1201"/>
                  <a:gd name="T33" fmla="*/ 294 h 731"/>
                  <a:gd name="T34" fmla="*/ 1100 w 1201"/>
                  <a:gd name="T35" fmla="*/ 162 h 731"/>
                  <a:gd name="T36" fmla="*/ 938 w 1201"/>
                  <a:gd name="T37" fmla="*/ 60 h 731"/>
                  <a:gd name="T38" fmla="*/ 723 w 1201"/>
                  <a:gd name="T39" fmla="*/ 6 h 731"/>
                  <a:gd name="T40" fmla="*/ 604 w 1201"/>
                  <a:gd name="T41" fmla="*/ 0 h 731"/>
                  <a:gd name="T42" fmla="*/ 490 w 1201"/>
                  <a:gd name="T43" fmla="*/ 701 h 731"/>
                  <a:gd name="T44" fmla="*/ 287 w 1201"/>
                  <a:gd name="T45" fmla="*/ 647 h 731"/>
                  <a:gd name="T46" fmla="*/ 131 w 1201"/>
                  <a:gd name="T47" fmla="*/ 557 h 731"/>
                  <a:gd name="T48" fmla="*/ 48 w 1201"/>
                  <a:gd name="T49" fmla="*/ 437 h 731"/>
                  <a:gd name="T50" fmla="*/ 36 w 1201"/>
                  <a:gd name="T51" fmla="*/ 366 h 731"/>
                  <a:gd name="T52" fmla="*/ 48 w 1201"/>
                  <a:gd name="T53" fmla="*/ 300 h 731"/>
                  <a:gd name="T54" fmla="*/ 131 w 1201"/>
                  <a:gd name="T55" fmla="*/ 174 h 731"/>
                  <a:gd name="T56" fmla="*/ 287 w 1201"/>
                  <a:gd name="T57" fmla="*/ 84 h 731"/>
                  <a:gd name="T58" fmla="*/ 490 w 1201"/>
                  <a:gd name="T59" fmla="*/ 30 h 731"/>
                  <a:gd name="T60" fmla="*/ 717 w 1201"/>
                  <a:gd name="T61" fmla="*/ 30 h 731"/>
                  <a:gd name="T62" fmla="*/ 920 w 1201"/>
                  <a:gd name="T63" fmla="*/ 84 h 731"/>
                  <a:gd name="T64" fmla="*/ 1070 w 1201"/>
                  <a:gd name="T65" fmla="*/ 174 h 731"/>
                  <a:gd name="T66" fmla="*/ 1153 w 1201"/>
                  <a:gd name="T67" fmla="*/ 300 h 731"/>
                  <a:gd name="T68" fmla="*/ 1153 w 1201"/>
                  <a:gd name="T69" fmla="*/ 437 h 731"/>
                  <a:gd name="T70" fmla="*/ 1070 w 1201"/>
                  <a:gd name="T71" fmla="*/ 557 h 731"/>
                  <a:gd name="T72" fmla="*/ 920 w 1201"/>
                  <a:gd name="T73" fmla="*/ 647 h 731"/>
                  <a:gd name="T74" fmla="*/ 717 w 1201"/>
                  <a:gd name="T75" fmla="*/ 701 h 731"/>
                  <a:gd name="T76" fmla="*/ 604 w 1201"/>
                  <a:gd name="T77" fmla="*/ 707 h 731"/>
                  <a:gd name="T78" fmla="*/ 0 w 1201"/>
                  <a:gd name="T79" fmla="*/ 0 h 731"/>
                  <a:gd name="T80" fmla="*/ 1201 w 1201"/>
                  <a:gd name="T81" fmla="*/ 731 h 731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T78" t="T79" r="T80" b="T81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4" name="AutoShape 36"/>
              <p:cNvSpPr>
                <a:spLocks noChangeArrowheads="1"/>
              </p:cNvSpPr>
              <p:nvPr/>
            </p:nvSpPr>
            <p:spPr bwMode="auto">
              <a:xfrm>
                <a:off x="4128" y="3366"/>
                <a:ext cx="543" cy="736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24 w 544"/>
                  <a:gd name="T5" fmla="*/ 402 h 737"/>
                  <a:gd name="T6" fmla="*/ 36 w 544"/>
                  <a:gd name="T7" fmla="*/ 330 h 737"/>
                  <a:gd name="T8" fmla="*/ 66 w 544"/>
                  <a:gd name="T9" fmla="*/ 264 h 737"/>
                  <a:gd name="T10" fmla="*/ 108 w 544"/>
                  <a:gd name="T11" fmla="*/ 204 h 737"/>
                  <a:gd name="T12" fmla="*/ 173 w 544"/>
                  <a:gd name="T13" fmla="*/ 150 h 737"/>
                  <a:gd name="T14" fmla="*/ 251 w 544"/>
                  <a:gd name="T15" fmla="*/ 102 h 737"/>
                  <a:gd name="T16" fmla="*/ 335 w 544"/>
                  <a:gd name="T17" fmla="*/ 60 h 737"/>
                  <a:gd name="T18" fmla="*/ 436 w 544"/>
                  <a:gd name="T19" fmla="*/ 30 h 737"/>
                  <a:gd name="T20" fmla="*/ 544 w 544"/>
                  <a:gd name="T21" fmla="*/ 12 h 737"/>
                  <a:gd name="T22" fmla="*/ 544 w 544"/>
                  <a:gd name="T23" fmla="*/ 0 h 737"/>
                  <a:gd name="T24" fmla="*/ 430 w 544"/>
                  <a:gd name="T25" fmla="*/ 18 h 737"/>
                  <a:gd name="T26" fmla="*/ 329 w 544"/>
                  <a:gd name="T27" fmla="*/ 48 h 737"/>
                  <a:gd name="T28" fmla="*/ 233 w 544"/>
                  <a:gd name="T29" fmla="*/ 90 h 737"/>
                  <a:gd name="T30" fmla="*/ 155 w 544"/>
                  <a:gd name="T31" fmla="*/ 138 h 737"/>
                  <a:gd name="T32" fmla="*/ 90 w 544"/>
                  <a:gd name="T33" fmla="*/ 198 h 737"/>
                  <a:gd name="T34" fmla="*/ 42 w 544"/>
                  <a:gd name="T35" fmla="*/ 258 h 737"/>
                  <a:gd name="T36" fmla="*/ 12 w 544"/>
                  <a:gd name="T37" fmla="*/ 330 h 737"/>
                  <a:gd name="T38" fmla="*/ 0 w 544"/>
                  <a:gd name="T39" fmla="*/ 402 h 737"/>
                  <a:gd name="T40" fmla="*/ 6 w 544"/>
                  <a:gd name="T41" fmla="*/ 455 h 737"/>
                  <a:gd name="T42" fmla="*/ 18 w 544"/>
                  <a:gd name="T43" fmla="*/ 503 h 737"/>
                  <a:gd name="T44" fmla="*/ 42 w 544"/>
                  <a:gd name="T45" fmla="*/ 545 h 737"/>
                  <a:gd name="T46" fmla="*/ 78 w 544"/>
                  <a:gd name="T47" fmla="*/ 593 h 737"/>
                  <a:gd name="T48" fmla="*/ 114 w 544"/>
                  <a:gd name="T49" fmla="*/ 635 h 737"/>
                  <a:gd name="T50" fmla="*/ 161 w 544"/>
                  <a:gd name="T51" fmla="*/ 671 h 737"/>
                  <a:gd name="T52" fmla="*/ 221 w 544"/>
                  <a:gd name="T53" fmla="*/ 707 h 737"/>
                  <a:gd name="T54" fmla="*/ 281 w 544"/>
                  <a:gd name="T55" fmla="*/ 737 h 737"/>
                  <a:gd name="T56" fmla="*/ 323 w 544"/>
                  <a:gd name="T57" fmla="*/ 737 h 737"/>
                  <a:gd name="T58" fmla="*/ 257 w 544"/>
                  <a:gd name="T59" fmla="*/ 707 h 737"/>
                  <a:gd name="T60" fmla="*/ 203 w 544"/>
                  <a:gd name="T61" fmla="*/ 671 h 737"/>
                  <a:gd name="T62" fmla="*/ 149 w 544"/>
                  <a:gd name="T63" fmla="*/ 635 h 737"/>
                  <a:gd name="T64" fmla="*/ 108 w 544"/>
                  <a:gd name="T65" fmla="*/ 593 h 737"/>
                  <a:gd name="T66" fmla="*/ 72 w 544"/>
                  <a:gd name="T67" fmla="*/ 551 h 737"/>
                  <a:gd name="T68" fmla="*/ 48 w 544"/>
                  <a:gd name="T69" fmla="*/ 503 h 737"/>
                  <a:gd name="T70" fmla="*/ 30 w 544"/>
                  <a:gd name="T71" fmla="*/ 455 h 737"/>
                  <a:gd name="T72" fmla="*/ 24 w 544"/>
                  <a:gd name="T73" fmla="*/ 402 h 737"/>
                  <a:gd name="T74" fmla="*/ 24 w 544"/>
                  <a:gd name="T75" fmla="*/ 402 h 737"/>
                  <a:gd name="T76" fmla="*/ 0 w 544"/>
                  <a:gd name="T77" fmla="*/ 0 h 737"/>
                  <a:gd name="T78" fmla="*/ 544 w 544"/>
                  <a:gd name="T79" fmla="*/ 737 h 737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T76" t="T77" r="T78" b="T79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5" name="AutoShape 37"/>
              <p:cNvSpPr>
                <a:spLocks noChangeArrowheads="1"/>
              </p:cNvSpPr>
              <p:nvPr/>
            </p:nvSpPr>
            <p:spPr bwMode="auto">
              <a:xfrm>
                <a:off x="4792" y="3360"/>
                <a:ext cx="608" cy="251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2 w 609"/>
                  <a:gd name="T5" fmla="*/ 12 h 252"/>
                  <a:gd name="T6" fmla="*/ 113 w 609"/>
                  <a:gd name="T7" fmla="*/ 18 h 252"/>
                  <a:gd name="T8" fmla="*/ 203 w 609"/>
                  <a:gd name="T9" fmla="*/ 30 h 252"/>
                  <a:gd name="T10" fmla="*/ 292 w 609"/>
                  <a:gd name="T11" fmla="*/ 48 h 252"/>
                  <a:gd name="T12" fmla="*/ 376 w 609"/>
                  <a:gd name="T13" fmla="*/ 78 h 252"/>
                  <a:gd name="T14" fmla="*/ 448 w 609"/>
                  <a:gd name="T15" fmla="*/ 114 h 252"/>
                  <a:gd name="T16" fmla="*/ 514 w 609"/>
                  <a:gd name="T17" fmla="*/ 156 h 252"/>
                  <a:gd name="T18" fmla="*/ 567 w 609"/>
                  <a:gd name="T19" fmla="*/ 198 h 252"/>
                  <a:gd name="T20" fmla="*/ 609 w 609"/>
                  <a:gd name="T21" fmla="*/ 252 h 252"/>
                  <a:gd name="T22" fmla="*/ 609 w 609"/>
                  <a:gd name="T23" fmla="*/ 216 h 252"/>
                  <a:gd name="T24" fmla="*/ 561 w 609"/>
                  <a:gd name="T25" fmla="*/ 168 h 252"/>
                  <a:gd name="T26" fmla="*/ 502 w 609"/>
                  <a:gd name="T27" fmla="*/ 126 h 252"/>
                  <a:gd name="T28" fmla="*/ 436 w 609"/>
                  <a:gd name="T29" fmla="*/ 90 h 252"/>
                  <a:gd name="T30" fmla="*/ 364 w 609"/>
                  <a:gd name="T31" fmla="*/ 60 h 252"/>
                  <a:gd name="T32" fmla="*/ 286 w 609"/>
                  <a:gd name="T33" fmla="*/ 36 h 252"/>
                  <a:gd name="T34" fmla="*/ 197 w 609"/>
                  <a:gd name="T35" fmla="*/ 18 h 252"/>
                  <a:gd name="T36" fmla="*/ 107 w 609"/>
                  <a:gd name="T37" fmla="*/ 6 h 252"/>
                  <a:gd name="T38" fmla="*/ 12 w 609"/>
                  <a:gd name="T39" fmla="*/ 0 h 252"/>
                  <a:gd name="T40" fmla="*/ 6 w 609"/>
                  <a:gd name="T41" fmla="*/ 0 h 252"/>
                  <a:gd name="T42" fmla="*/ 0 w 609"/>
                  <a:gd name="T43" fmla="*/ 0 h 252"/>
                  <a:gd name="T44" fmla="*/ 0 w 609"/>
                  <a:gd name="T45" fmla="*/ 12 h 252"/>
                  <a:gd name="T46" fmla="*/ 6 w 609"/>
                  <a:gd name="T47" fmla="*/ 12 h 252"/>
                  <a:gd name="T48" fmla="*/ 12 w 609"/>
                  <a:gd name="T49" fmla="*/ 12 h 252"/>
                  <a:gd name="T50" fmla="*/ 12 w 609"/>
                  <a:gd name="T51" fmla="*/ 12 h 252"/>
                  <a:gd name="T52" fmla="*/ 0 w 609"/>
                  <a:gd name="T53" fmla="*/ 0 h 252"/>
                  <a:gd name="T54" fmla="*/ 609 w 609"/>
                  <a:gd name="T55" fmla="*/ 252 h 252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T52" t="T53" r="T54" b="T55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F8FE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6" name="AutoShape 38"/>
              <p:cNvSpPr>
                <a:spLocks noChangeArrowheads="1"/>
              </p:cNvSpPr>
              <p:nvPr/>
            </p:nvSpPr>
            <p:spPr bwMode="auto">
              <a:xfrm>
                <a:off x="5246" y="4007"/>
                <a:ext cx="71" cy="53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2 w 72"/>
                  <a:gd name="T5" fmla="*/ 0 h 54"/>
                  <a:gd name="T6" fmla="*/ 36 w 72"/>
                  <a:gd name="T7" fmla="*/ 30 h 54"/>
                  <a:gd name="T8" fmla="*/ 0 w 72"/>
                  <a:gd name="T9" fmla="*/ 54 h 54"/>
                  <a:gd name="T10" fmla="*/ 36 w 72"/>
                  <a:gd name="T11" fmla="*/ 54 h 54"/>
                  <a:gd name="T12" fmla="*/ 54 w 72"/>
                  <a:gd name="T13" fmla="*/ 42 h 54"/>
                  <a:gd name="T14" fmla="*/ 72 w 72"/>
                  <a:gd name="T15" fmla="*/ 24 h 54"/>
                  <a:gd name="T16" fmla="*/ 72 w 72"/>
                  <a:gd name="T17" fmla="*/ 24 h 54"/>
                  <a:gd name="T18" fmla="*/ 72 w 72"/>
                  <a:gd name="T19" fmla="*/ 0 h 54"/>
                  <a:gd name="T20" fmla="*/ 72 w 72"/>
                  <a:gd name="T21" fmla="*/ 0 h 54"/>
                  <a:gd name="T22" fmla="*/ 0 w 72"/>
                  <a:gd name="T23" fmla="*/ 0 h 54"/>
                  <a:gd name="T24" fmla="*/ 72 w 72"/>
                  <a:gd name="T25" fmla="*/ 54 h 54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T22" t="T23" r="T24" b="T25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7" name="AutoShape 39"/>
              <p:cNvSpPr>
                <a:spLocks noChangeArrowheads="1"/>
              </p:cNvSpPr>
              <p:nvPr/>
            </p:nvSpPr>
            <p:spPr bwMode="auto">
              <a:xfrm>
                <a:off x="4505" y="4073"/>
                <a:ext cx="704" cy="107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299 w 705"/>
                  <a:gd name="T5" fmla="*/ 90 h 108"/>
                  <a:gd name="T6" fmla="*/ 221 w 705"/>
                  <a:gd name="T7" fmla="*/ 90 h 108"/>
                  <a:gd name="T8" fmla="*/ 143 w 705"/>
                  <a:gd name="T9" fmla="*/ 78 h 108"/>
                  <a:gd name="T10" fmla="*/ 0 w 705"/>
                  <a:gd name="T11" fmla="*/ 48 h 108"/>
                  <a:gd name="T12" fmla="*/ 0 w 705"/>
                  <a:gd name="T13" fmla="*/ 66 h 108"/>
                  <a:gd name="T14" fmla="*/ 143 w 705"/>
                  <a:gd name="T15" fmla="*/ 96 h 108"/>
                  <a:gd name="T16" fmla="*/ 221 w 705"/>
                  <a:gd name="T17" fmla="*/ 108 h 108"/>
                  <a:gd name="T18" fmla="*/ 299 w 705"/>
                  <a:gd name="T19" fmla="*/ 108 h 108"/>
                  <a:gd name="T20" fmla="*/ 412 w 705"/>
                  <a:gd name="T21" fmla="*/ 102 h 108"/>
                  <a:gd name="T22" fmla="*/ 520 w 705"/>
                  <a:gd name="T23" fmla="*/ 84 h 108"/>
                  <a:gd name="T24" fmla="*/ 615 w 705"/>
                  <a:gd name="T25" fmla="*/ 60 h 108"/>
                  <a:gd name="T26" fmla="*/ 705 w 705"/>
                  <a:gd name="T27" fmla="*/ 24 h 108"/>
                  <a:gd name="T28" fmla="*/ 705 w 705"/>
                  <a:gd name="T29" fmla="*/ 0 h 108"/>
                  <a:gd name="T30" fmla="*/ 615 w 705"/>
                  <a:gd name="T31" fmla="*/ 42 h 108"/>
                  <a:gd name="T32" fmla="*/ 520 w 705"/>
                  <a:gd name="T33" fmla="*/ 66 h 108"/>
                  <a:gd name="T34" fmla="*/ 412 w 705"/>
                  <a:gd name="T35" fmla="*/ 84 h 108"/>
                  <a:gd name="T36" fmla="*/ 299 w 705"/>
                  <a:gd name="T37" fmla="*/ 90 h 108"/>
                  <a:gd name="T38" fmla="*/ 299 w 705"/>
                  <a:gd name="T39" fmla="*/ 90 h 108"/>
                  <a:gd name="T40" fmla="*/ 0 w 705"/>
                  <a:gd name="T41" fmla="*/ 0 h 108"/>
                  <a:gd name="T42" fmla="*/ 705 w 705"/>
                  <a:gd name="T43" fmla="*/ 108 h 108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T40" t="T41" r="T42" b="T43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8" name="AutoShape 40"/>
              <p:cNvSpPr>
                <a:spLocks noChangeArrowheads="1"/>
              </p:cNvSpPr>
              <p:nvPr/>
            </p:nvSpPr>
            <p:spPr bwMode="auto">
              <a:xfrm>
                <a:off x="5336" y="3654"/>
                <a:ext cx="142" cy="340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19 w 143"/>
                  <a:gd name="T5" fmla="*/ 114 h 341"/>
                  <a:gd name="T6" fmla="*/ 113 w 143"/>
                  <a:gd name="T7" fmla="*/ 173 h 341"/>
                  <a:gd name="T8" fmla="*/ 89 w 143"/>
                  <a:gd name="T9" fmla="*/ 239 h 341"/>
                  <a:gd name="T10" fmla="*/ 47 w 143"/>
                  <a:gd name="T11" fmla="*/ 293 h 341"/>
                  <a:gd name="T12" fmla="*/ 0 w 143"/>
                  <a:gd name="T13" fmla="*/ 341 h 341"/>
                  <a:gd name="T14" fmla="*/ 29 w 143"/>
                  <a:gd name="T15" fmla="*/ 341 h 341"/>
                  <a:gd name="T16" fmla="*/ 77 w 143"/>
                  <a:gd name="T17" fmla="*/ 287 h 341"/>
                  <a:gd name="T18" fmla="*/ 113 w 143"/>
                  <a:gd name="T19" fmla="*/ 233 h 341"/>
                  <a:gd name="T20" fmla="*/ 137 w 143"/>
                  <a:gd name="T21" fmla="*/ 173 h 341"/>
                  <a:gd name="T22" fmla="*/ 143 w 143"/>
                  <a:gd name="T23" fmla="*/ 114 h 341"/>
                  <a:gd name="T24" fmla="*/ 137 w 143"/>
                  <a:gd name="T25" fmla="*/ 60 h 341"/>
                  <a:gd name="T26" fmla="*/ 119 w 143"/>
                  <a:gd name="T27" fmla="*/ 0 h 341"/>
                  <a:gd name="T28" fmla="*/ 89 w 143"/>
                  <a:gd name="T29" fmla="*/ 0 h 341"/>
                  <a:gd name="T30" fmla="*/ 113 w 143"/>
                  <a:gd name="T31" fmla="*/ 60 h 341"/>
                  <a:gd name="T32" fmla="*/ 119 w 143"/>
                  <a:gd name="T33" fmla="*/ 114 h 341"/>
                  <a:gd name="T34" fmla="*/ 119 w 143"/>
                  <a:gd name="T35" fmla="*/ 114 h 341"/>
                  <a:gd name="T36" fmla="*/ 0 w 143"/>
                  <a:gd name="T37" fmla="*/ 0 h 341"/>
                  <a:gd name="T38" fmla="*/ 143 w 143"/>
                  <a:gd name="T39" fmla="*/ 341 h 341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T36" t="T37" r="T38" b="T39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9" name="AutoShape 41"/>
              <p:cNvSpPr>
                <a:spLocks noChangeArrowheads="1"/>
              </p:cNvSpPr>
              <p:nvPr/>
            </p:nvSpPr>
            <p:spPr bwMode="auto">
              <a:xfrm>
                <a:off x="5061" y="3624"/>
                <a:ext cx="82" cy="89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59 w 83"/>
                  <a:gd name="T5" fmla="*/ 90 h 90"/>
                  <a:gd name="T6" fmla="*/ 83 w 83"/>
                  <a:gd name="T7" fmla="*/ 84 h 90"/>
                  <a:gd name="T8" fmla="*/ 71 w 83"/>
                  <a:gd name="T9" fmla="*/ 60 h 90"/>
                  <a:gd name="T10" fmla="*/ 53 w 83"/>
                  <a:gd name="T11" fmla="*/ 42 h 90"/>
                  <a:gd name="T12" fmla="*/ 6 w 83"/>
                  <a:gd name="T13" fmla="*/ 0 h 90"/>
                  <a:gd name="T14" fmla="*/ 0 w 83"/>
                  <a:gd name="T15" fmla="*/ 18 h 90"/>
                  <a:gd name="T16" fmla="*/ 35 w 83"/>
                  <a:gd name="T17" fmla="*/ 48 h 90"/>
                  <a:gd name="T18" fmla="*/ 59 w 83"/>
                  <a:gd name="T19" fmla="*/ 90 h 90"/>
                  <a:gd name="T20" fmla="*/ 59 w 83"/>
                  <a:gd name="T21" fmla="*/ 90 h 90"/>
                  <a:gd name="T22" fmla="*/ 0 w 83"/>
                  <a:gd name="T23" fmla="*/ 0 h 90"/>
                  <a:gd name="T24" fmla="*/ 83 w 83"/>
                  <a:gd name="T25" fmla="*/ 90 h 9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T22" t="T23" r="T24" b="T25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0" name="AutoShape 42"/>
              <p:cNvSpPr>
                <a:spLocks noChangeArrowheads="1"/>
              </p:cNvSpPr>
              <p:nvPr/>
            </p:nvSpPr>
            <p:spPr bwMode="auto">
              <a:xfrm>
                <a:off x="4445" y="3552"/>
                <a:ext cx="716" cy="430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3 w 717"/>
                  <a:gd name="T5" fmla="*/ 216 h 431"/>
                  <a:gd name="T6" fmla="*/ 687 w 717"/>
                  <a:gd name="T7" fmla="*/ 257 h 431"/>
                  <a:gd name="T8" fmla="*/ 669 w 717"/>
                  <a:gd name="T9" fmla="*/ 293 h 431"/>
                  <a:gd name="T10" fmla="*/ 633 w 717"/>
                  <a:gd name="T11" fmla="*/ 329 h 431"/>
                  <a:gd name="T12" fmla="*/ 598 w 717"/>
                  <a:gd name="T13" fmla="*/ 359 h 431"/>
                  <a:gd name="T14" fmla="*/ 544 w 717"/>
                  <a:gd name="T15" fmla="*/ 383 h 431"/>
                  <a:gd name="T16" fmla="*/ 490 w 717"/>
                  <a:gd name="T17" fmla="*/ 401 h 431"/>
                  <a:gd name="T18" fmla="*/ 424 w 717"/>
                  <a:gd name="T19" fmla="*/ 413 h 431"/>
                  <a:gd name="T20" fmla="*/ 359 w 717"/>
                  <a:gd name="T21" fmla="*/ 419 h 431"/>
                  <a:gd name="T22" fmla="*/ 293 w 717"/>
                  <a:gd name="T23" fmla="*/ 413 h 431"/>
                  <a:gd name="T24" fmla="*/ 227 w 717"/>
                  <a:gd name="T25" fmla="*/ 401 h 431"/>
                  <a:gd name="T26" fmla="*/ 173 w 717"/>
                  <a:gd name="T27" fmla="*/ 383 h 431"/>
                  <a:gd name="T28" fmla="*/ 119 w 717"/>
                  <a:gd name="T29" fmla="*/ 359 h 431"/>
                  <a:gd name="T30" fmla="*/ 84 w 717"/>
                  <a:gd name="T31" fmla="*/ 329 h 431"/>
                  <a:gd name="T32" fmla="*/ 48 w 717"/>
                  <a:gd name="T33" fmla="*/ 293 h 431"/>
                  <a:gd name="T34" fmla="*/ 30 w 717"/>
                  <a:gd name="T35" fmla="*/ 257 h 431"/>
                  <a:gd name="T36" fmla="*/ 24 w 717"/>
                  <a:gd name="T37" fmla="*/ 216 h 431"/>
                  <a:gd name="T38" fmla="*/ 30 w 717"/>
                  <a:gd name="T39" fmla="*/ 174 h 431"/>
                  <a:gd name="T40" fmla="*/ 48 w 717"/>
                  <a:gd name="T41" fmla="*/ 138 h 431"/>
                  <a:gd name="T42" fmla="*/ 84 w 717"/>
                  <a:gd name="T43" fmla="*/ 102 h 431"/>
                  <a:gd name="T44" fmla="*/ 119 w 717"/>
                  <a:gd name="T45" fmla="*/ 72 h 431"/>
                  <a:gd name="T46" fmla="*/ 173 w 717"/>
                  <a:gd name="T47" fmla="*/ 48 h 431"/>
                  <a:gd name="T48" fmla="*/ 227 w 717"/>
                  <a:gd name="T49" fmla="*/ 30 h 431"/>
                  <a:gd name="T50" fmla="*/ 293 w 717"/>
                  <a:gd name="T51" fmla="*/ 18 h 431"/>
                  <a:gd name="T52" fmla="*/ 359 w 717"/>
                  <a:gd name="T53" fmla="*/ 12 h 431"/>
                  <a:gd name="T54" fmla="*/ 418 w 717"/>
                  <a:gd name="T55" fmla="*/ 18 h 431"/>
                  <a:gd name="T56" fmla="*/ 478 w 717"/>
                  <a:gd name="T57" fmla="*/ 30 h 431"/>
                  <a:gd name="T58" fmla="*/ 532 w 717"/>
                  <a:gd name="T59" fmla="*/ 48 h 431"/>
                  <a:gd name="T60" fmla="*/ 580 w 717"/>
                  <a:gd name="T61" fmla="*/ 66 h 431"/>
                  <a:gd name="T62" fmla="*/ 586 w 717"/>
                  <a:gd name="T63" fmla="*/ 48 h 431"/>
                  <a:gd name="T64" fmla="*/ 478 w 717"/>
                  <a:gd name="T65" fmla="*/ 12 h 431"/>
                  <a:gd name="T66" fmla="*/ 418 w 717"/>
                  <a:gd name="T67" fmla="*/ 6 h 431"/>
                  <a:gd name="T68" fmla="*/ 359 w 717"/>
                  <a:gd name="T69" fmla="*/ 0 h 431"/>
                  <a:gd name="T70" fmla="*/ 287 w 717"/>
                  <a:gd name="T71" fmla="*/ 6 h 431"/>
                  <a:gd name="T72" fmla="*/ 221 w 717"/>
                  <a:gd name="T73" fmla="*/ 18 h 431"/>
                  <a:gd name="T74" fmla="*/ 161 w 717"/>
                  <a:gd name="T75" fmla="*/ 36 h 431"/>
                  <a:gd name="T76" fmla="*/ 107 w 717"/>
                  <a:gd name="T77" fmla="*/ 66 h 431"/>
                  <a:gd name="T78" fmla="*/ 60 w 717"/>
                  <a:gd name="T79" fmla="*/ 96 h 431"/>
                  <a:gd name="T80" fmla="*/ 30 w 717"/>
                  <a:gd name="T81" fmla="*/ 132 h 431"/>
                  <a:gd name="T82" fmla="*/ 6 w 717"/>
                  <a:gd name="T83" fmla="*/ 174 h 431"/>
                  <a:gd name="T84" fmla="*/ 0 w 717"/>
                  <a:gd name="T85" fmla="*/ 216 h 431"/>
                  <a:gd name="T86" fmla="*/ 6 w 717"/>
                  <a:gd name="T87" fmla="*/ 257 h 431"/>
                  <a:gd name="T88" fmla="*/ 30 w 717"/>
                  <a:gd name="T89" fmla="*/ 299 h 431"/>
                  <a:gd name="T90" fmla="*/ 60 w 717"/>
                  <a:gd name="T91" fmla="*/ 335 h 431"/>
                  <a:gd name="T92" fmla="*/ 107 w 717"/>
                  <a:gd name="T93" fmla="*/ 371 h 431"/>
                  <a:gd name="T94" fmla="*/ 161 w 717"/>
                  <a:gd name="T95" fmla="*/ 395 h 431"/>
                  <a:gd name="T96" fmla="*/ 221 w 717"/>
                  <a:gd name="T97" fmla="*/ 413 h 431"/>
                  <a:gd name="T98" fmla="*/ 287 w 717"/>
                  <a:gd name="T99" fmla="*/ 425 h 431"/>
                  <a:gd name="T100" fmla="*/ 359 w 717"/>
                  <a:gd name="T101" fmla="*/ 431 h 431"/>
                  <a:gd name="T102" fmla="*/ 430 w 717"/>
                  <a:gd name="T103" fmla="*/ 425 h 431"/>
                  <a:gd name="T104" fmla="*/ 496 w 717"/>
                  <a:gd name="T105" fmla="*/ 413 h 431"/>
                  <a:gd name="T106" fmla="*/ 562 w 717"/>
                  <a:gd name="T107" fmla="*/ 395 h 431"/>
                  <a:gd name="T108" fmla="*/ 610 w 717"/>
                  <a:gd name="T109" fmla="*/ 371 h 431"/>
                  <a:gd name="T110" fmla="*/ 657 w 717"/>
                  <a:gd name="T111" fmla="*/ 335 h 431"/>
                  <a:gd name="T112" fmla="*/ 687 w 717"/>
                  <a:gd name="T113" fmla="*/ 299 h 431"/>
                  <a:gd name="T114" fmla="*/ 711 w 717"/>
                  <a:gd name="T115" fmla="*/ 257 h 431"/>
                  <a:gd name="T116" fmla="*/ 717 w 717"/>
                  <a:gd name="T117" fmla="*/ 216 h 431"/>
                  <a:gd name="T118" fmla="*/ 717 w 717"/>
                  <a:gd name="T119" fmla="*/ 204 h 431"/>
                  <a:gd name="T120" fmla="*/ 711 w 717"/>
                  <a:gd name="T121" fmla="*/ 192 h 431"/>
                  <a:gd name="T122" fmla="*/ 687 w 717"/>
                  <a:gd name="T123" fmla="*/ 198 h 431"/>
                  <a:gd name="T124" fmla="*/ 693 w 717"/>
                  <a:gd name="T125" fmla="*/ 210 h 431"/>
                  <a:gd name="T126" fmla="*/ 693 w 717"/>
                  <a:gd name="T127" fmla="*/ 216 h 431"/>
                  <a:gd name="T128" fmla="*/ 693 w 717"/>
                  <a:gd name="T129" fmla="*/ 216 h 431"/>
                  <a:gd name="T130" fmla="*/ 0 w 717"/>
                  <a:gd name="T131" fmla="*/ 0 h 431"/>
                  <a:gd name="T132" fmla="*/ 717 w 717"/>
                  <a:gd name="T133" fmla="*/ 431 h 431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  <a:cxn ang="0">
                    <a:pos x="T126" y="T127"/>
                  </a:cxn>
                  <a:cxn ang="0">
                    <a:pos x="T128" y="T129"/>
                  </a:cxn>
                </a:cxnLst>
                <a:rect l="T130" t="T131" r="T132" b="T133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rgbClr val="0088E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1" name="AutoShape 43"/>
              <p:cNvSpPr>
                <a:spLocks noChangeArrowheads="1"/>
              </p:cNvSpPr>
              <p:nvPr/>
            </p:nvSpPr>
            <p:spPr bwMode="auto">
              <a:xfrm>
                <a:off x="4349" y="3510"/>
                <a:ext cx="908" cy="53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16 w 909"/>
                  <a:gd name="T5" fmla="*/ 0 h 533"/>
                  <a:gd name="T6" fmla="*/ 616 w 909"/>
                  <a:gd name="T7" fmla="*/ 18 h 533"/>
                  <a:gd name="T8" fmla="*/ 724 w 909"/>
                  <a:gd name="T9" fmla="*/ 60 h 533"/>
                  <a:gd name="T10" fmla="*/ 765 w 909"/>
                  <a:gd name="T11" fmla="*/ 84 h 533"/>
                  <a:gd name="T12" fmla="*/ 807 w 909"/>
                  <a:gd name="T13" fmla="*/ 114 h 533"/>
                  <a:gd name="T14" fmla="*/ 837 w 909"/>
                  <a:gd name="T15" fmla="*/ 144 h 533"/>
                  <a:gd name="T16" fmla="*/ 861 w 909"/>
                  <a:gd name="T17" fmla="*/ 180 h 533"/>
                  <a:gd name="T18" fmla="*/ 873 w 909"/>
                  <a:gd name="T19" fmla="*/ 216 h 533"/>
                  <a:gd name="T20" fmla="*/ 879 w 909"/>
                  <a:gd name="T21" fmla="*/ 258 h 533"/>
                  <a:gd name="T22" fmla="*/ 873 w 909"/>
                  <a:gd name="T23" fmla="*/ 311 h 533"/>
                  <a:gd name="T24" fmla="*/ 843 w 909"/>
                  <a:gd name="T25" fmla="*/ 359 h 533"/>
                  <a:gd name="T26" fmla="*/ 807 w 909"/>
                  <a:gd name="T27" fmla="*/ 401 h 533"/>
                  <a:gd name="T28" fmla="*/ 753 w 909"/>
                  <a:gd name="T29" fmla="*/ 443 h 533"/>
                  <a:gd name="T30" fmla="*/ 694 w 909"/>
                  <a:gd name="T31" fmla="*/ 473 h 533"/>
                  <a:gd name="T32" fmla="*/ 622 w 909"/>
                  <a:gd name="T33" fmla="*/ 497 h 533"/>
                  <a:gd name="T34" fmla="*/ 538 w 909"/>
                  <a:gd name="T35" fmla="*/ 509 h 533"/>
                  <a:gd name="T36" fmla="*/ 455 w 909"/>
                  <a:gd name="T37" fmla="*/ 515 h 533"/>
                  <a:gd name="T38" fmla="*/ 371 w 909"/>
                  <a:gd name="T39" fmla="*/ 509 h 533"/>
                  <a:gd name="T40" fmla="*/ 287 w 909"/>
                  <a:gd name="T41" fmla="*/ 497 h 533"/>
                  <a:gd name="T42" fmla="*/ 215 w 909"/>
                  <a:gd name="T43" fmla="*/ 473 h 533"/>
                  <a:gd name="T44" fmla="*/ 156 w 909"/>
                  <a:gd name="T45" fmla="*/ 443 h 533"/>
                  <a:gd name="T46" fmla="*/ 102 w 909"/>
                  <a:gd name="T47" fmla="*/ 401 h 533"/>
                  <a:gd name="T48" fmla="*/ 66 w 909"/>
                  <a:gd name="T49" fmla="*/ 359 h 533"/>
                  <a:gd name="T50" fmla="*/ 36 w 909"/>
                  <a:gd name="T51" fmla="*/ 311 h 533"/>
                  <a:gd name="T52" fmla="*/ 30 w 909"/>
                  <a:gd name="T53" fmla="*/ 258 h 533"/>
                  <a:gd name="T54" fmla="*/ 36 w 909"/>
                  <a:gd name="T55" fmla="*/ 222 h 533"/>
                  <a:gd name="T56" fmla="*/ 48 w 909"/>
                  <a:gd name="T57" fmla="*/ 186 h 533"/>
                  <a:gd name="T58" fmla="*/ 66 w 909"/>
                  <a:gd name="T59" fmla="*/ 156 h 533"/>
                  <a:gd name="T60" fmla="*/ 90 w 909"/>
                  <a:gd name="T61" fmla="*/ 126 h 533"/>
                  <a:gd name="T62" fmla="*/ 66 w 909"/>
                  <a:gd name="T63" fmla="*/ 114 h 533"/>
                  <a:gd name="T64" fmla="*/ 36 w 909"/>
                  <a:gd name="T65" fmla="*/ 144 h 533"/>
                  <a:gd name="T66" fmla="*/ 18 w 909"/>
                  <a:gd name="T67" fmla="*/ 180 h 533"/>
                  <a:gd name="T68" fmla="*/ 6 w 909"/>
                  <a:gd name="T69" fmla="*/ 216 h 533"/>
                  <a:gd name="T70" fmla="*/ 0 w 909"/>
                  <a:gd name="T71" fmla="*/ 258 h 533"/>
                  <a:gd name="T72" fmla="*/ 12 w 909"/>
                  <a:gd name="T73" fmla="*/ 311 h 533"/>
                  <a:gd name="T74" fmla="*/ 36 w 909"/>
                  <a:gd name="T75" fmla="*/ 365 h 533"/>
                  <a:gd name="T76" fmla="*/ 78 w 909"/>
                  <a:gd name="T77" fmla="*/ 413 h 533"/>
                  <a:gd name="T78" fmla="*/ 132 w 909"/>
                  <a:gd name="T79" fmla="*/ 449 h 533"/>
                  <a:gd name="T80" fmla="*/ 203 w 909"/>
                  <a:gd name="T81" fmla="*/ 485 h 533"/>
                  <a:gd name="T82" fmla="*/ 275 w 909"/>
                  <a:gd name="T83" fmla="*/ 509 h 533"/>
                  <a:gd name="T84" fmla="*/ 365 w 909"/>
                  <a:gd name="T85" fmla="*/ 527 h 533"/>
                  <a:gd name="T86" fmla="*/ 455 w 909"/>
                  <a:gd name="T87" fmla="*/ 533 h 533"/>
                  <a:gd name="T88" fmla="*/ 544 w 909"/>
                  <a:gd name="T89" fmla="*/ 527 h 533"/>
                  <a:gd name="T90" fmla="*/ 634 w 909"/>
                  <a:gd name="T91" fmla="*/ 509 h 533"/>
                  <a:gd name="T92" fmla="*/ 712 w 909"/>
                  <a:gd name="T93" fmla="*/ 485 h 533"/>
                  <a:gd name="T94" fmla="*/ 777 w 909"/>
                  <a:gd name="T95" fmla="*/ 449 h 533"/>
                  <a:gd name="T96" fmla="*/ 831 w 909"/>
                  <a:gd name="T97" fmla="*/ 413 h 533"/>
                  <a:gd name="T98" fmla="*/ 873 w 909"/>
                  <a:gd name="T99" fmla="*/ 365 h 533"/>
                  <a:gd name="T100" fmla="*/ 897 w 909"/>
                  <a:gd name="T101" fmla="*/ 311 h 533"/>
                  <a:gd name="T102" fmla="*/ 909 w 909"/>
                  <a:gd name="T103" fmla="*/ 258 h 533"/>
                  <a:gd name="T104" fmla="*/ 903 w 909"/>
                  <a:gd name="T105" fmla="*/ 216 h 533"/>
                  <a:gd name="T106" fmla="*/ 885 w 909"/>
                  <a:gd name="T107" fmla="*/ 174 h 533"/>
                  <a:gd name="T108" fmla="*/ 861 w 909"/>
                  <a:gd name="T109" fmla="*/ 132 h 533"/>
                  <a:gd name="T110" fmla="*/ 825 w 909"/>
                  <a:gd name="T111" fmla="*/ 102 h 533"/>
                  <a:gd name="T112" fmla="*/ 783 w 909"/>
                  <a:gd name="T113" fmla="*/ 66 h 533"/>
                  <a:gd name="T114" fmla="*/ 735 w 909"/>
                  <a:gd name="T115" fmla="*/ 42 h 533"/>
                  <a:gd name="T116" fmla="*/ 616 w 909"/>
                  <a:gd name="T117" fmla="*/ 0 h 533"/>
                  <a:gd name="T118" fmla="*/ 616 w 909"/>
                  <a:gd name="T119" fmla="*/ 0 h 533"/>
                  <a:gd name="T120" fmla="*/ 0 w 909"/>
                  <a:gd name="T121" fmla="*/ 0 h 533"/>
                  <a:gd name="T122" fmla="*/ 909 w 909"/>
                  <a:gd name="T123" fmla="*/ 533 h 533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T120" t="T121" r="T122" b="T123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2" name="AutoShape 44"/>
              <p:cNvSpPr>
                <a:spLocks noChangeArrowheads="1"/>
              </p:cNvSpPr>
              <p:nvPr/>
            </p:nvSpPr>
            <p:spPr bwMode="auto">
              <a:xfrm>
                <a:off x="4564" y="3492"/>
                <a:ext cx="364" cy="65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240 w 365"/>
                  <a:gd name="T5" fmla="*/ 18 h 66"/>
                  <a:gd name="T6" fmla="*/ 299 w 365"/>
                  <a:gd name="T7" fmla="*/ 24 h 66"/>
                  <a:gd name="T8" fmla="*/ 359 w 365"/>
                  <a:gd name="T9" fmla="*/ 30 h 66"/>
                  <a:gd name="T10" fmla="*/ 365 w 365"/>
                  <a:gd name="T11" fmla="*/ 12 h 66"/>
                  <a:gd name="T12" fmla="*/ 305 w 365"/>
                  <a:gd name="T13" fmla="*/ 6 h 66"/>
                  <a:gd name="T14" fmla="*/ 240 w 365"/>
                  <a:gd name="T15" fmla="*/ 0 h 66"/>
                  <a:gd name="T16" fmla="*/ 174 w 365"/>
                  <a:gd name="T17" fmla="*/ 6 h 66"/>
                  <a:gd name="T18" fmla="*/ 114 w 365"/>
                  <a:gd name="T19" fmla="*/ 12 h 66"/>
                  <a:gd name="T20" fmla="*/ 0 w 365"/>
                  <a:gd name="T21" fmla="*/ 42 h 66"/>
                  <a:gd name="T22" fmla="*/ 0 w 365"/>
                  <a:gd name="T23" fmla="*/ 66 h 66"/>
                  <a:gd name="T24" fmla="*/ 54 w 365"/>
                  <a:gd name="T25" fmla="*/ 48 h 66"/>
                  <a:gd name="T26" fmla="*/ 114 w 365"/>
                  <a:gd name="T27" fmla="*/ 30 h 66"/>
                  <a:gd name="T28" fmla="*/ 174 w 365"/>
                  <a:gd name="T29" fmla="*/ 24 h 66"/>
                  <a:gd name="T30" fmla="*/ 240 w 365"/>
                  <a:gd name="T31" fmla="*/ 18 h 66"/>
                  <a:gd name="T32" fmla="*/ 240 w 365"/>
                  <a:gd name="T33" fmla="*/ 18 h 66"/>
                  <a:gd name="T34" fmla="*/ 0 w 365"/>
                  <a:gd name="T35" fmla="*/ 0 h 66"/>
                  <a:gd name="T36" fmla="*/ 365 w 365"/>
                  <a:gd name="T37" fmla="*/ 66 h 66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T34" t="T35" r="T36" b="T37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3" name="AutoShape 45"/>
              <p:cNvSpPr>
                <a:spLocks noChangeArrowheads="1"/>
              </p:cNvSpPr>
              <p:nvPr/>
            </p:nvSpPr>
            <p:spPr bwMode="auto">
              <a:xfrm>
                <a:off x="4463" y="3558"/>
                <a:ext cx="65" cy="47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6 w 66"/>
                  <a:gd name="T5" fmla="*/ 18 h 48"/>
                  <a:gd name="T6" fmla="*/ 48 w 66"/>
                  <a:gd name="T7" fmla="*/ 0 h 48"/>
                  <a:gd name="T8" fmla="*/ 24 w 66"/>
                  <a:gd name="T9" fmla="*/ 12 h 48"/>
                  <a:gd name="T10" fmla="*/ 0 w 66"/>
                  <a:gd name="T11" fmla="*/ 30 h 48"/>
                  <a:gd name="T12" fmla="*/ 12 w 66"/>
                  <a:gd name="T13" fmla="*/ 48 h 48"/>
                  <a:gd name="T14" fmla="*/ 42 w 66"/>
                  <a:gd name="T15" fmla="*/ 30 h 48"/>
                  <a:gd name="T16" fmla="*/ 66 w 66"/>
                  <a:gd name="T17" fmla="*/ 18 h 48"/>
                  <a:gd name="T18" fmla="*/ 66 w 66"/>
                  <a:gd name="T19" fmla="*/ 18 h 48"/>
                  <a:gd name="T20" fmla="*/ 0 w 66"/>
                  <a:gd name="T21" fmla="*/ 0 h 48"/>
                  <a:gd name="T22" fmla="*/ 66 w 66"/>
                  <a:gd name="T23" fmla="*/ 48 h 48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4" name="Oval 46"/>
              <p:cNvSpPr>
                <a:spLocks noChangeArrowheads="1"/>
              </p:cNvSpPr>
              <p:nvPr/>
            </p:nvSpPr>
            <p:spPr bwMode="auto">
              <a:xfrm>
                <a:off x="4546" y="3608"/>
                <a:ext cx="517" cy="318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5" name="Oval 47"/>
              <p:cNvSpPr>
                <a:spLocks noChangeArrowheads="1"/>
              </p:cNvSpPr>
              <p:nvPr/>
            </p:nvSpPr>
            <p:spPr bwMode="auto">
              <a:xfrm>
                <a:off x="4578" y="3630"/>
                <a:ext cx="445" cy="270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6" name="Oval 48"/>
              <p:cNvSpPr>
                <a:spLocks noChangeArrowheads="1"/>
              </p:cNvSpPr>
              <p:nvPr/>
            </p:nvSpPr>
            <p:spPr bwMode="auto">
              <a:xfrm>
                <a:off x="4610" y="3650"/>
                <a:ext cx="385" cy="232"/>
              </a:xfrm>
              <a:prstGeom prst="ellipse">
                <a:avLst/>
              </a:prstGeom>
              <a:gradFill rotWithShape="0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7" name="Oval 49"/>
              <p:cNvSpPr>
                <a:spLocks noChangeArrowheads="1"/>
              </p:cNvSpPr>
              <p:nvPr/>
            </p:nvSpPr>
            <p:spPr bwMode="auto">
              <a:xfrm>
                <a:off x="4654" y="3678"/>
                <a:ext cx="297" cy="176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8" name="Oval 50"/>
              <p:cNvSpPr>
                <a:spLocks noChangeArrowheads="1"/>
              </p:cNvSpPr>
              <p:nvPr/>
            </p:nvSpPr>
            <p:spPr bwMode="auto">
              <a:xfrm>
                <a:off x="4690" y="3698"/>
                <a:ext cx="221" cy="138"/>
              </a:xfrm>
              <a:prstGeom prst="ellipse">
                <a:avLst/>
              </a:prstGeom>
              <a:gradFill rotWithShape="0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9" name="Oval 51"/>
              <p:cNvSpPr>
                <a:spLocks noChangeArrowheads="1"/>
              </p:cNvSpPr>
              <p:nvPr/>
            </p:nvSpPr>
            <p:spPr bwMode="auto">
              <a:xfrm>
                <a:off x="4738" y="3728"/>
                <a:ext cx="125" cy="80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84DD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100" name="Group 52"/>
            <p:cNvGrpSpPr>
              <a:grpSpLocks/>
            </p:cNvGrpSpPr>
            <p:nvPr/>
          </p:nvGrpSpPr>
          <p:grpSpPr bwMode="auto">
            <a:xfrm>
              <a:off x="5280" y="3024"/>
              <a:ext cx="424" cy="257"/>
              <a:chOff x="5280" y="3024"/>
              <a:chExt cx="424" cy="257"/>
            </a:xfrm>
          </p:grpSpPr>
          <p:sp>
            <p:nvSpPr>
              <p:cNvPr id="2101" name="AutoShape 53"/>
              <p:cNvSpPr>
                <a:spLocks noChangeArrowheads="1"/>
              </p:cNvSpPr>
              <p:nvPr/>
            </p:nvSpPr>
            <p:spPr bwMode="auto">
              <a:xfrm>
                <a:off x="5280" y="3186"/>
                <a:ext cx="382" cy="95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209 w 382"/>
                  <a:gd name="T5" fmla="*/ 96 h 96"/>
                  <a:gd name="T6" fmla="*/ 143 w 382"/>
                  <a:gd name="T7" fmla="*/ 90 h 96"/>
                  <a:gd name="T8" fmla="*/ 83 w 382"/>
                  <a:gd name="T9" fmla="*/ 66 h 96"/>
                  <a:gd name="T10" fmla="*/ 35 w 382"/>
                  <a:gd name="T11" fmla="*/ 36 h 96"/>
                  <a:gd name="T12" fmla="*/ 6 w 382"/>
                  <a:gd name="T13" fmla="*/ 0 h 96"/>
                  <a:gd name="T14" fmla="*/ 0 w 382"/>
                  <a:gd name="T15" fmla="*/ 6 h 96"/>
                  <a:gd name="T16" fmla="*/ 29 w 382"/>
                  <a:gd name="T17" fmla="*/ 42 h 96"/>
                  <a:gd name="T18" fmla="*/ 77 w 382"/>
                  <a:gd name="T19" fmla="*/ 72 h 96"/>
                  <a:gd name="T20" fmla="*/ 137 w 382"/>
                  <a:gd name="T21" fmla="*/ 90 h 96"/>
                  <a:gd name="T22" fmla="*/ 209 w 382"/>
                  <a:gd name="T23" fmla="*/ 96 h 96"/>
                  <a:gd name="T24" fmla="*/ 263 w 382"/>
                  <a:gd name="T25" fmla="*/ 90 h 96"/>
                  <a:gd name="T26" fmla="*/ 311 w 382"/>
                  <a:gd name="T27" fmla="*/ 84 h 96"/>
                  <a:gd name="T28" fmla="*/ 352 w 382"/>
                  <a:gd name="T29" fmla="*/ 66 h 96"/>
                  <a:gd name="T30" fmla="*/ 382 w 382"/>
                  <a:gd name="T31" fmla="*/ 42 h 96"/>
                  <a:gd name="T32" fmla="*/ 376 w 382"/>
                  <a:gd name="T33" fmla="*/ 42 h 96"/>
                  <a:gd name="T34" fmla="*/ 346 w 382"/>
                  <a:gd name="T35" fmla="*/ 66 h 96"/>
                  <a:gd name="T36" fmla="*/ 305 w 382"/>
                  <a:gd name="T37" fmla="*/ 78 h 96"/>
                  <a:gd name="T38" fmla="*/ 263 w 382"/>
                  <a:gd name="T39" fmla="*/ 90 h 96"/>
                  <a:gd name="T40" fmla="*/ 209 w 382"/>
                  <a:gd name="T41" fmla="*/ 96 h 96"/>
                  <a:gd name="T42" fmla="*/ 209 w 382"/>
                  <a:gd name="T43" fmla="*/ 96 h 96"/>
                  <a:gd name="T44" fmla="*/ 0 w 382"/>
                  <a:gd name="T45" fmla="*/ 0 h 96"/>
                  <a:gd name="T46" fmla="*/ 382 w 382"/>
                  <a:gd name="T47" fmla="*/ 96 h 96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T44" t="T45" r="T46" b="T47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2" name="AutoShape 54"/>
              <p:cNvSpPr>
                <a:spLocks noChangeArrowheads="1"/>
              </p:cNvSpPr>
              <p:nvPr/>
            </p:nvSpPr>
            <p:spPr bwMode="auto">
              <a:xfrm>
                <a:off x="5315" y="3024"/>
                <a:ext cx="257" cy="53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74 w 258"/>
                  <a:gd name="T5" fmla="*/ 0 h 54"/>
                  <a:gd name="T6" fmla="*/ 216 w 258"/>
                  <a:gd name="T7" fmla="*/ 6 h 54"/>
                  <a:gd name="T8" fmla="*/ 258 w 258"/>
                  <a:gd name="T9" fmla="*/ 12 h 54"/>
                  <a:gd name="T10" fmla="*/ 252 w 258"/>
                  <a:gd name="T11" fmla="*/ 6 h 54"/>
                  <a:gd name="T12" fmla="*/ 216 w 258"/>
                  <a:gd name="T13" fmla="*/ 0 h 54"/>
                  <a:gd name="T14" fmla="*/ 174 w 258"/>
                  <a:gd name="T15" fmla="*/ 0 h 54"/>
                  <a:gd name="T16" fmla="*/ 120 w 258"/>
                  <a:gd name="T17" fmla="*/ 6 h 54"/>
                  <a:gd name="T18" fmla="*/ 78 w 258"/>
                  <a:gd name="T19" fmla="*/ 12 h 54"/>
                  <a:gd name="T20" fmla="*/ 36 w 258"/>
                  <a:gd name="T21" fmla="*/ 30 h 54"/>
                  <a:gd name="T22" fmla="*/ 0 w 258"/>
                  <a:gd name="T23" fmla="*/ 48 h 54"/>
                  <a:gd name="T24" fmla="*/ 6 w 258"/>
                  <a:gd name="T25" fmla="*/ 54 h 54"/>
                  <a:gd name="T26" fmla="*/ 36 w 258"/>
                  <a:gd name="T27" fmla="*/ 36 h 54"/>
                  <a:gd name="T28" fmla="*/ 78 w 258"/>
                  <a:gd name="T29" fmla="*/ 18 h 54"/>
                  <a:gd name="T30" fmla="*/ 120 w 258"/>
                  <a:gd name="T31" fmla="*/ 6 h 54"/>
                  <a:gd name="T32" fmla="*/ 174 w 258"/>
                  <a:gd name="T33" fmla="*/ 0 h 54"/>
                  <a:gd name="T34" fmla="*/ 174 w 258"/>
                  <a:gd name="T35" fmla="*/ 0 h 54"/>
                  <a:gd name="T36" fmla="*/ 0 w 258"/>
                  <a:gd name="T37" fmla="*/ 0 h 54"/>
                  <a:gd name="T38" fmla="*/ 258 w 258"/>
                  <a:gd name="T39" fmla="*/ 54 h 54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T36" t="T37" r="T38" b="T39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3" name="AutoShape 55"/>
              <p:cNvSpPr>
                <a:spLocks noChangeArrowheads="1"/>
              </p:cNvSpPr>
              <p:nvPr/>
            </p:nvSpPr>
            <p:spPr bwMode="auto">
              <a:xfrm>
                <a:off x="5645" y="3066"/>
                <a:ext cx="59" cy="155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54 w 60"/>
                  <a:gd name="T5" fmla="*/ 90 h 156"/>
                  <a:gd name="T6" fmla="*/ 48 w 60"/>
                  <a:gd name="T7" fmla="*/ 126 h 156"/>
                  <a:gd name="T8" fmla="*/ 24 w 60"/>
                  <a:gd name="T9" fmla="*/ 156 h 156"/>
                  <a:gd name="T10" fmla="*/ 30 w 60"/>
                  <a:gd name="T11" fmla="*/ 156 h 156"/>
                  <a:gd name="T12" fmla="*/ 54 w 60"/>
                  <a:gd name="T13" fmla="*/ 126 h 156"/>
                  <a:gd name="T14" fmla="*/ 60 w 60"/>
                  <a:gd name="T15" fmla="*/ 90 h 156"/>
                  <a:gd name="T16" fmla="*/ 54 w 60"/>
                  <a:gd name="T17" fmla="*/ 66 h 156"/>
                  <a:gd name="T18" fmla="*/ 48 w 60"/>
                  <a:gd name="T19" fmla="*/ 42 h 156"/>
                  <a:gd name="T20" fmla="*/ 30 w 60"/>
                  <a:gd name="T21" fmla="*/ 18 h 156"/>
                  <a:gd name="T22" fmla="*/ 6 w 60"/>
                  <a:gd name="T23" fmla="*/ 0 h 156"/>
                  <a:gd name="T24" fmla="*/ 0 w 60"/>
                  <a:gd name="T25" fmla="*/ 6 h 156"/>
                  <a:gd name="T26" fmla="*/ 24 w 60"/>
                  <a:gd name="T27" fmla="*/ 24 h 156"/>
                  <a:gd name="T28" fmla="*/ 42 w 60"/>
                  <a:gd name="T29" fmla="*/ 42 h 156"/>
                  <a:gd name="T30" fmla="*/ 48 w 60"/>
                  <a:gd name="T31" fmla="*/ 66 h 156"/>
                  <a:gd name="T32" fmla="*/ 54 w 60"/>
                  <a:gd name="T33" fmla="*/ 90 h 156"/>
                  <a:gd name="T34" fmla="*/ 54 w 60"/>
                  <a:gd name="T35" fmla="*/ 90 h 156"/>
                  <a:gd name="T36" fmla="*/ 0 w 60"/>
                  <a:gd name="T37" fmla="*/ 0 h 156"/>
                  <a:gd name="T38" fmla="*/ 60 w 60"/>
                  <a:gd name="T39" fmla="*/ 156 h 156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T36" t="T37" r="T38" b="T39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4" name="AutoShape 56"/>
              <p:cNvSpPr>
                <a:spLocks noChangeArrowheads="1"/>
              </p:cNvSpPr>
              <p:nvPr/>
            </p:nvSpPr>
            <p:spPr bwMode="auto">
              <a:xfrm>
                <a:off x="5375" y="3246"/>
                <a:ext cx="191" cy="17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14 w 192"/>
                  <a:gd name="T5" fmla="*/ 12 h 18"/>
                  <a:gd name="T6" fmla="*/ 72 w 192"/>
                  <a:gd name="T7" fmla="*/ 6 h 18"/>
                  <a:gd name="T8" fmla="*/ 30 w 192"/>
                  <a:gd name="T9" fmla="*/ 0 h 18"/>
                  <a:gd name="T10" fmla="*/ 0 w 192"/>
                  <a:gd name="T11" fmla="*/ 0 h 18"/>
                  <a:gd name="T12" fmla="*/ 54 w 192"/>
                  <a:gd name="T13" fmla="*/ 12 h 18"/>
                  <a:gd name="T14" fmla="*/ 114 w 192"/>
                  <a:gd name="T15" fmla="*/ 18 h 18"/>
                  <a:gd name="T16" fmla="*/ 156 w 192"/>
                  <a:gd name="T17" fmla="*/ 18 h 18"/>
                  <a:gd name="T18" fmla="*/ 192 w 192"/>
                  <a:gd name="T19" fmla="*/ 12 h 18"/>
                  <a:gd name="T20" fmla="*/ 186 w 192"/>
                  <a:gd name="T21" fmla="*/ 0 h 18"/>
                  <a:gd name="T22" fmla="*/ 150 w 192"/>
                  <a:gd name="T23" fmla="*/ 6 h 18"/>
                  <a:gd name="T24" fmla="*/ 114 w 192"/>
                  <a:gd name="T25" fmla="*/ 12 h 18"/>
                  <a:gd name="T26" fmla="*/ 114 w 192"/>
                  <a:gd name="T27" fmla="*/ 12 h 18"/>
                  <a:gd name="T28" fmla="*/ 0 w 192"/>
                  <a:gd name="T29" fmla="*/ 0 h 18"/>
                  <a:gd name="T30" fmla="*/ 192 w 192"/>
                  <a:gd name="T31" fmla="*/ 18 h 18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T28" t="T29" r="T30" b="T31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5" name="AutoShape 57"/>
              <p:cNvSpPr>
                <a:spLocks noChangeArrowheads="1"/>
              </p:cNvSpPr>
              <p:nvPr/>
            </p:nvSpPr>
            <p:spPr bwMode="auto">
              <a:xfrm>
                <a:off x="5304" y="3042"/>
                <a:ext cx="160" cy="185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1 w 161"/>
                  <a:gd name="T5" fmla="*/ 114 h 186"/>
                  <a:gd name="T6" fmla="*/ 17 w 161"/>
                  <a:gd name="T7" fmla="*/ 96 h 186"/>
                  <a:gd name="T8" fmla="*/ 23 w 161"/>
                  <a:gd name="T9" fmla="*/ 78 h 186"/>
                  <a:gd name="T10" fmla="*/ 53 w 161"/>
                  <a:gd name="T11" fmla="*/ 42 h 186"/>
                  <a:gd name="T12" fmla="*/ 101 w 161"/>
                  <a:gd name="T13" fmla="*/ 18 h 186"/>
                  <a:gd name="T14" fmla="*/ 155 w 161"/>
                  <a:gd name="T15" fmla="*/ 6 h 186"/>
                  <a:gd name="T16" fmla="*/ 161 w 161"/>
                  <a:gd name="T17" fmla="*/ 0 h 186"/>
                  <a:gd name="T18" fmla="*/ 95 w 161"/>
                  <a:gd name="T19" fmla="*/ 12 h 186"/>
                  <a:gd name="T20" fmla="*/ 47 w 161"/>
                  <a:gd name="T21" fmla="*/ 36 h 186"/>
                  <a:gd name="T22" fmla="*/ 11 w 161"/>
                  <a:gd name="T23" fmla="*/ 72 h 186"/>
                  <a:gd name="T24" fmla="*/ 5 w 161"/>
                  <a:gd name="T25" fmla="*/ 90 h 186"/>
                  <a:gd name="T26" fmla="*/ 0 w 161"/>
                  <a:gd name="T27" fmla="*/ 114 h 186"/>
                  <a:gd name="T28" fmla="*/ 11 w 161"/>
                  <a:gd name="T29" fmla="*/ 150 h 186"/>
                  <a:gd name="T30" fmla="*/ 23 w 161"/>
                  <a:gd name="T31" fmla="*/ 168 h 186"/>
                  <a:gd name="T32" fmla="*/ 41 w 161"/>
                  <a:gd name="T33" fmla="*/ 186 h 186"/>
                  <a:gd name="T34" fmla="*/ 65 w 161"/>
                  <a:gd name="T35" fmla="*/ 186 h 186"/>
                  <a:gd name="T36" fmla="*/ 41 w 161"/>
                  <a:gd name="T37" fmla="*/ 168 h 186"/>
                  <a:gd name="T38" fmla="*/ 23 w 161"/>
                  <a:gd name="T39" fmla="*/ 150 h 186"/>
                  <a:gd name="T40" fmla="*/ 17 w 161"/>
                  <a:gd name="T41" fmla="*/ 132 h 186"/>
                  <a:gd name="T42" fmla="*/ 11 w 161"/>
                  <a:gd name="T43" fmla="*/ 114 h 186"/>
                  <a:gd name="T44" fmla="*/ 11 w 161"/>
                  <a:gd name="T45" fmla="*/ 114 h 186"/>
                  <a:gd name="T46" fmla="*/ 0 w 161"/>
                  <a:gd name="T47" fmla="*/ 0 h 186"/>
                  <a:gd name="T48" fmla="*/ 161 w 161"/>
                  <a:gd name="T49" fmla="*/ 186 h 186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T46" t="T47" r="T48" b="T49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6" name="AutoShape 58"/>
              <p:cNvSpPr>
                <a:spLocks noChangeArrowheads="1"/>
              </p:cNvSpPr>
              <p:nvPr/>
            </p:nvSpPr>
            <p:spPr bwMode="auto">
              <a:xfrm>
                <a:off x="5489" y="3042"/>
                <a:ext cx="185" cy="209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0 w 185"/>
                  <a:gd name="T5" fmla="*/ 6 h 210"/>
                  <a:gd name="T6" fmla="*/ 66 w 185"/>
                  <a:gd name="T7" fmla="*/ 12 h 210"/>
                  <a:gd name="T8" fmla="*/ 119 w 185"/>
                  <a:gd name="T9" fmla="*/ 36 h 210"/>
                  <a:gd name="T10" fmla="*/ 155 w 185"/>
                  <a:gd name="T11" fmla="*/ 72 h 210"/>
                  <a:gd name="T12" fmla="*/ 161 w 185"/>
                  <a:gd name="T13" fmla="*/ 90 h 210"/>
                  <a:gd name="T14" fmla="*/ 167 w 185"/>
                  <a:gd name="T15" fmla="*/ 114 h 210"/>
                  <a:gd name="T16" fmla="*/ 161 w 185"/>
                  <a:gd name="T17" fmla="*/ 138 h 210"/>
                  <a:gd name="T18" fmla="*/ 149 w 185"/>
                  <a:gd name="T19" fmla="*/ 162 h 210"/>
                  <a:gd name="T20" fmla="*/ 119 w 185"/>
                  <a:gd name="T21" fmla="*/ 180 h 210"/>
                  <a:gd name="T22" fmla="*/ 90 w 185"/>
                  <a:gd name="T23" fmla="*/ 198 h 210"/>
                  <a:gd name="T24" fmla="*/ 96 w 185"/>
                  <a:gd name="T25" fmla="*/ 210 h 210"/>
                  <a:gd name="T26" fmla="*/ 131 w 185"/>
                  <a:gd name="T27" fmla="*/ 192 h 210"/>
                  <a:gd name="T28" fmla="*/ 161 w 185"/>
                  <a:gd name="T29" fmla="*/ 168 h 210"/>
                  <a:gd name="T30" fmla="*/ 179 w 185"/>
                  <a:gd name="T31" fmla="*/ 144 h 210"/>
                  <a:gd name="T32" fmla="*/ 185 w 185"/>
                  <a:gd name="T33" fmla="*/ 114 h 210"/>
                  <a:gd name="T34" fmla="*/ 179 w 185"/>
                  <a:gd name="T35" fmla="*/ 90 h 210"/>
                  <a:gd name="T36" fmla="*/ 173 w 185"/>
                  <a:gd name="T37" fmla="*/ 66 h 210"/>
                  <a:gd name="T38" fmla="*/ 155 w 185"/>
                  <a:gd name="T39" fmla="*/ 48 h 210"/>
                  <a:gd name="T40" fmla="*/ 131 w 185"/>
                  <a:gd name="T41" fmla="*/ 30 h 210"/>
                  <a:gd name="T42" fmla="*/ 72 w 185"/>
                  <a:gd name="T43" fmla="*/ 6 h 210"/>
                  <a:gd name="T44" fmla="*/ 0 w 185"/>
                  <a:gd name="T45" fmla="*/ 0 h 210"/>
                  <a:gd name="T46" fmla="*/ 0 w 185"/>
                  <a:gd name="T47" fmla="*/ 6 h 210"/>
                  <a:gd name="T48" fmla="*/ 0 w 185"/>
                  <a:gd name="T49" fmla="*/ 6 h 210"/>
                  <a:gd name="T50" fmla="*/ 0 w 185"/>
                  <a:gd name="T51" fmla="*/ 6 h 210"/>
                  <a:gd name="T52" fmla="*/ 0 w 185"/>
                  <a:gd name="T53" fmla="*/ 0 h 210"/>
                  <a:gd name="T54" fmla="*/ 185 w 185"/>
                  <a:gd name="T55" fmla="*/ 210 h 21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T52" t="T53" r="T54" b="T55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7" name="AutoShape 59"/>
              <p:cNvSpPr>
                <a:spLocks noChangeArrowheads="1"/>
              </p:cNvSpPr>
              <p:nvPr/>
            </p:nvSpPr>
            <p:spPr bwMode="auto">
              <a:xfrm>
                <a:off x="5345" y="3058"/>
                <a:ext cx="298" cy="185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50 w 299"/>
                  <a:gd name="T5" fmla="*/ 0 h 186"/>
                  <a:gd name="T6" fmla="*/ 90 w 299"/>
                  <a:gd name="T7" fmla="*/ 6 h 186"/>
                  <a:gd name="T8" fmla="*/ 42 w 299"/>
                  <a:gd name="T9" fmla="*/ 30 h 186"/>
                  <a:gd name="T10" fmla="*/ 12 w 299"/>
                  <a:gd name="T11" fmla="*/ 54 h 186"/>
                  <a:gd name="T12" fmla="*/ 6 w 299"/>
                  <a:gd name="T13" fmla="*/ 72 h 186"/>
                  <a:gd name="T14" fmla="*/ 0 w 299"/>
                  <a:gd name="T15" fmla="*/ 90 h 186"/>
                  <a:gd name="T16" fmla="*/ 6 w 299"/>
                  <a:gd name="T17" fmla="*/ 108 h 186"/>
                  <a:gd name="T18" fmla="*/ 12 w 299"/>
                  <a:gd name="T19" fmla="*/ 126 h 186"/>
                  <a:gd name="T20" fmla="*/ 42 w 299"/>
                  <a:gd name="T21" fmla="*/ 156 h 186"/>
                  <a:gd name="T22" fmla="*/ 90 w 299"/>
                  <a:gd name="T23" fmla="*/ 180 h 186"/>
                  <a:gd name="T24" fmla="*/ 150 w 299"/>
                  <a:gd name="T25" fmla="*/ 186 h 186"/>
                  <a:gd name="T26" fmla="*/ 209 w 299"/>
                  <a:gd name="T27" fmla="*/ 180 h 186"/>
                  <a:gd name="T28" fmla="*/ 257 w 299"/>
                  <a:gd name="T29" fmla="*/ 156 h 186"/>
                  <a:gd name="T30" fmla="*/ 287 w 299"/>
                  <a:gd name="T31" fmla="*/ 126 h 186"/>
                  <a:gd name="T32" fmla="*/ 299 w 299"/>
                  <a:gd name="T33" fmla="*/ 108 h 186"/>
                  <a:gd name="T34" fmla="*/ 299 w 299"/>
                  <a:gd name="T35" fmla="*/ 90 h 186"/>
                  <a:gd name="T36" fmla="*/ 299 w 299"/>
                  <a:gd name="T37" fmla="*/ 72 h 186"/>
                  <a:gd name="T38" fmla="*/ 287 w 299"/>
                  <a:gd name="T39" fmla="*/ 54 h 186"/>
                  <a:gd name="T40" fmla="*/ 257 w 299"/>
                  <a:gd name="T41" fmla="*/ 30 h 186"/>
                  <a:gd name="T42" fmla="*/ 209 w 299"/>
                  <a:gd name="T43" fmla="*/ 6 h 186"/>
                  <a:gd name="T44" fmla="*/ 150 w 299"/>
                  <a:gd name="T45" fmla="*/ 0 h 186"/>
                  <a:gd name="T46" fmla="*/ 150 w 299"/>
                  <a:gd name="T47" fmla="*/ 0 h 186"/>
                  <a:gd name="T48" fmla="*/ 150 w 299"/>
                  <a:gd name="T49" fmla="*/ 180 h 186"/>
                  <a:gd name="T50" fmla="*/ 96 w 299"/>
                  <a:gd name="T51" fmla="*/ 174 h 186"/>
                  <a:gd name="T52" fmla="*/ 48 w 299"/>
                  <a:gd name="T53" fmla="*/ 156 h 186"/>
                  <a:gd name="T54" fmla="*/ 18 w 299"/>
                  <a:gd name="T55" fmla="*/ 126 h 186"/>
                  <a:gd name="T56" fmla="*/ 12 w 299"/>
                  <a:gd name="T57" fmla="*/ 108 h 186"/>
                  <a:gd name="T58" fmla="*/ 6 w 299"/>
                  <a:gd name="T59" fmla="*/ 90 h 186"/>
                  <a:gd name="T60" fmla="*/ 12 w 299"/>
                  <a:gd name="T61" fmla="*/ 72 h 186"/>
                  <a:gd name="T62" fmla="*/ 18 w 299"/>
                  <a:gd name="T63" fmla="*/ 54 h 186"/>
                  <a:gd name="T64" fmla="*/ 48 w 299"/>
                  <a:gd name="T65" fmla="*/ 30 h 186"/>
                  <a:gd name="T66" fmla="*/ 96 w 299"/>
                  <a:gd name="T67" fmla="*/ 12 h 186"/>
                  <a:gd name="T68" fmla="*/ 150 w 299"/>
                  <a:gd name="T69" fmla="*/ 6 h 186"/>
                  <a:gd name="T70" fmla="*/ 203 w 299"/>
                  <a:gd name="T71" fmla="*/ 12 h 186"/>
                  <a:gd name="T72" fmla="*/ 251 w 299"/>
                  <a:gd name="T73" fmla="*/ 30 h 186"/>
                  <a:gd name="T74" fmla="*/ 281 w 299"/>
                  <a:gd name="T75" fmla="*/ 54 h 186"/>
                  <a:gd name="T76" fmla="*/ 293 w 299"/>
                  <a:gd name="T77" fmla="*/ 72 h 186"/>
                  <a:gd name="T78" fmla="*/ 293 w 299"/>
                  <a:gd name="T79" fmla="*/ 90 h 186"/>
                  <a:gd name="T80" fmla="*/ 293 w 299"/>
                  <a:gd name="T81" fmla="*/ 108 h 186"/>
                  <a:gd name="T82" fmla="*/ 281 w 299"/>
                  <a:gd name="T83" fmla="*/ 126 h 186"/>
                  <a:gd name="T84" fmla="*/ 251 w 299"/>
                  <a:gd name="T85" fmla="*/ 156 h 186"/>
                  <a:gd name="T86" fmla="*/ 203 w 299"/>
                  <a:gd name="T87" fmla="*/ 174 h 186"/>
                  <a:gd name="T88" fmla="*/ 150 w 299"/>
                  <a:gd name="T89" fmla="*/ 180 h 186"/>
                  <a:gd name="T90" fmla="*/ 150 w 299"/>
                  <a:gd name="T91" fmla="*/ 180 h 186"/>
                  <a:gd name="T92" fmla="*/ 0 w 299"/>
                  <a:gd name="T93" fmla="*/ 0 h 186"/>
                  <a:gd name="T94" fmla="*/ 299 w 299"/>
                  <a:gd name="T95" fmla="*/ 186 h 186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T92" t="T93" r="T94" b="T95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2108" name="Group 60"/>
              <p:cNvGrpSpPr>
                <a:grpSpLocks/>
              </p:cNvGrpSpPr>
              <p:nvPr/>
            </p:nvGrpSpPr>
            <p:grpSpPr bwMode="auto">
              <a:xfrm>
                <a:off x="5381" y="3085"/>
                <a:ext cx="226" cy="131"/>
                <a:chOff x="5381" y="3085"/>
                <a:chExt cx="226" cy="131"/>
              </a:xfrm>
            </p:grpSpPr>
            <p:sp>
              <p:nvSpPr>
                <p:cNvPr id="2109" name="Oval 61"/>
                <p:cNvSpPr>
                  <a:spLocks noChangeArrowheads="1"/>
                </p:cNvSpPr>
                <p:nvPr/>
              </p:nvSpPr>
              <p:spPr bwMode="auto">
                <a:xfrm>
                  <a:off x="5381" y="3085"/>
                  <a:ext cx="226" cy="13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10" name="Oval 62"/>
                <p:cNvSpPr>
                  <a:spLocks noChangeArrowheads="1"/>
                </p:cNvSpPr>
                <p:nvPr/>
              </p:nvSpPr>
              <p:spPr bwMode="auto">
                <a:xfrm>
                  <a:off x="5403" y="3099"/>
                  <a:ext cx="181" cy="10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11" name="Oval 63"/>
                <p:cNvSpPr>
                  <a:spLocks noChangeArrowheads="1"/>
                </p:cNvSpPr>
                <p:nvPr/>
              </p:nvSpPr>
              <p:spPr bwMode="auto">
                <a:xfrm>
                  <a:off x="5431" y="3109"/>
                  <a:ext cx="124" cy="8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12" name="Oval 64"/>
                <p:cNvSpPr>
                  <a:spLocks noChangeArrowheads="1"/>
                </p:cNvSpPr>
                <p:nvPr/>
              </p:nvSpPr>
              <p:spPr bwMode="auto">
                <a:xfrm>
                  <a:off x="5458" y="3125"/>
                  <a:ext cx="72" cy="4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2113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0175"/>
            <a:ext cx="82280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114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115" name="Text Box 67"/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16" name="Text Box 68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17" name="Rectangle 6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defRPr>
            </a:lvl1pPr>
          </a:lstStyle>
          <a:p>
            <a:fld id="{F8F973C9-1842-4B2A-B140-CC16F3E224F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latin typeface="Arial" charset="0"/>
          <a:ea typeface="Microsoft YaHei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latin typeface="Arial" charset="0"/>
          <a:ea typeface="Microsoft YaHei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latin typeface="Arial" charset="0"/>
          <a:ea typeface="Microsoft YaHei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>
            <p:ph type="title"/>
          </p:nvPr>
        </p:nvSpPr>
        <p:spPr>
          <a:xfrm>
            <a:off x="0" y="93663"/>
            <a:ext cx="8820150" cy="1679575"/>
          </a:xfrm>
          <a:ln/>
        </p:spPr>
        <p:txBody>
          <a:bodyPr lIns="91440" tIns="45720" rIns="91440" bIns="4572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8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4" charset="0"/>
              </a:rPr>
              <a:t>Родной </a:t>
            </a:r>
            <a:r>
              <a:rPr lang="ru-RU" sz="93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4" charset="0"/>
              </a:rPr>
              <a:t>город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3500" y="0"/>
            <a:ext cx="304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3500" y="0"/>
            <a:ext cx="304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1773238"/>
            <a:ext cx="7561262" cy="4462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0" y="260350"/>
            <a:ext cx="4038600" cy="5865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8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Казачья  хата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435600" y="1844675"/>
            <a:ext cx="4038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8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Сторожевая вышка</a:t>
            </a: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179388" y="981075"/>
            <a:ext cx="3959225" cy="3238500"/>
            <a:chOff x="113" y="618"/>
            <a:chExt cx="2494" cy="2040"/>
          </a:xfrm>
        </p:grpSpPr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13" y="618"/>
              <a:ext cx="2494" cy="20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113" y="618"/>
              <a:ext cx="2494" cy="20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4500563" y="3068638"/>
            <a:ext cx="4248150" cy="3382962"/>
            <a:chOff x="2835" y="1933"/>
            <a:chExt cx="2676" cy="2131"/>
          </a:xfrm>
        </p:grpSpPr>
        <p:pic>
          <p:nvPicPr>
            <p:cNvPr id="13319" name="Picture 7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835" y="1933"/>
              <a:ext cx="2676" cy="21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3320" name="Text Box 8"/>
            <p:cNvSpPr txBox="1">
              <a:spLocks noChangeArrowheads="1"/>
            </p:cNvSpPr>
            <p:nvPr/>
          </p:nvSpPr>
          <p:spPr bwMode="auto">
            <a:xfrm>
              <a:off x="2835" y="1933"/>
              <a:ext cx="2676" cy="21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457200" y="9525"/>
            <a:ext cx="8229600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Обустраивать свой населённый пункт казаки начинали с возведения церкви,  храма</a:t>
            </a:r>
            <a:r>
              <a:rPr lang="ru-RU" sz="40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457200" y="1700213"/>
            <a:ext cx="4037013" cy="4895850"/>
            <a:chOff x="288" y="1071"/>
            <a:chExt cx="2543" cy="3084"/>
          </a:xfrm>
        </p:grpSpPr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88" y="1071"/>
              <a:ext cx="2543" cy="308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4340" name="Text Box 4"/>
            <p:cNvSpPr txBox="1">
              <a:spLocks noChangeArrowheads="1"/>
            </p:cNvSpPr>
            <p:nvPr/>
          </p:nvSpPr>
          <p:spPr bwMode="auto">
            <a:xfrm>
              <a:off x="288" y="1071"/>
              <a:ext cx="2543" cy="308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787900" y="1600200"/>
            <a:ext cx="38989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algn="ctr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800">
              <a:solidFill>
                <a:srgbClr val="FFFFFF"/>
              </a:solidFill>
            </a:endParaRPr>
          </a:p>
          <a:p>
            <a:pPr marL="341313" indent="-341313" algn="ctr">
              <a:spcBef>
                <a:spcPts val="600"/>
              </a:spcBef>
              <a:buClrTx/>
              <a:buSzPct val="80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>
                <a:solidFill>
                  <a:srgbClr val="FFFFFF"/>
                </a:solidFill>
              </a:rPr>
              <a:t>В 1802г. был построен</a:t>
            </a:r>
          </a:p>
          <a:p>
            <a:pPr marL="341313" indent="-341313" algn="ctr">
              <a:spcBef>
                <a:spcPts val="600"/>
              </a:spcBef>
              <a:buClrTx/>
              <a:buSzPct val="80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>
                <a:solidFill>
                  <a:srgbClr val="FFFFFF"/>
                </a:solidFill>
              </a:rPr>
              <a:t>Войсковой собор     Воскресения Господня</a:t>
            </a:r>
          </a:p>
          <a:p>
            <a:pPr marL="341313" indent="-341313" algn="ctr">
              <a:spcBef>
                <a:spcPts val="600"/>
              </a:spcBef>
              <a:buClrTx/>
              <a:buSzPct val="80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>
                <a:solidFill>
                  <a:srgbClr val="FFFFFF"/>
                </a:solidFill>
              </a:rPr>
              <a:t>(Воскресенский собор)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0" y="115888"/>
            <a:ext cx="4038600" cy="6083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spcBef>
                <a:spcPts val="6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>
                <a:solidFill>
                  <a:srgbClr val="FFFFFF"/>
                </a:solidFill>
              </a:rPr>
              <a:t>    Екатерининская церковь была построена  в 1814г</a:t>
            </a:r>
            <a:r>
              <a: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716463" y="115888"/>
            <a:ext cx="4427537" cy="601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spcBef>
                <a:spcPts val="6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Свято – Екатерининский собор – главная церковь               г. Краснодара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1557338"/>
            <a:ext cx="3816350" cy="475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825" y="1557338"/>
            <a:ext cx="3814763" cy="4751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0" y="188913"/>
            <a:ext cx="3887788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spcBef>
                <a:spcPts val="6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В 1872г.                             в Екатеринодаре был построен белокаменный собор 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105400" y="260350"/>
            <a:ext cx="4038600" cy="5865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spcBef>
                <a:spcPts val="6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28 мая 2006г.                              в г.Краснодаре отметили второе  рождение храма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1989138"/>
            <a:ext cx="3529012" cy="424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9700" y="1989138"/>
            <a:ext cx="3529013" cy="431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Памятник Кубанскому казачеству</a:t>
            </a:r>
          </a:p>
        </p:txBody>
      </p:sp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1331913" y="1628775"/>
            <a:ext cx="6262687" cy="4856163"/>
            <a:chOff x="839" y="1026"/>
            <a:chExt cx="3945" cy="3059"/>
          </a:xfrm>
        </p:grpSpPr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39" y="1026"/>
              <a:ext cx="3945" cy="305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7412" name="Text Box 4"/>
            <p:cNvSpPr txBox="1">
              <a:spLocks noChangeArrowheads="1"/>
            </p:cNvSpPr>
            <p:nvPr/>
          </p:nvSpPr>
          <p:spPr bwMode="auto">
            <a:xfrm>
              <a:off x="839" y="1026"/>
              <a:ext cx="3945" cy="305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57200" y="192088"/>
            <a:ext cx="82296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Обелиск к 200-летию Кубанского казачьего войска</a:t>
            </a:r>
          </a:p>
        </p:txBody>
      </p:sp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250825" y="1557338"/>
            <a:ext cx="3598863" cy="4895850"/>
            <a:chOff x="249" y="935"/>
            <a:chExt cx="2267" cy="3084"/>
          </a:xfrm>
        </p:grpSpPr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49" y="935"/>
              <a:ext cx="2267" cy="308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8436" name="Text Box 4"/>
            <p:cNvSpPr txBox="1">
              <a:spLocks noChangeArrowheads="1"/>
            </p:cNvSpPr>
            <p:nvPr/>
          </p:nvSpPr>
          <p:spPr bwMode="auto">
            <a:xfrm>
              <a:off x="249" y="935"/>
              <a:ext cx="2267" cy="308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0825" y="1557338"/>
            <a:ext cx="3671888" cy="504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spcBef>
                <a:spcPts val="7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Екатеринодаре он был открыт в1897г</a:t>
            </a:r>
            <a:r>
              <a:rPr lang="ru-RU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3800" y="1628775"/>
            <a:ext cx="3635375" cy="4824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0" y="0"/>
            <a:ext cx="8229600" cy="1268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 anchorCtr="1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>
                <a:solidFill>
                  <a:srgbClr val="CCECFF"/>
                </a:solidFill>
              </a:rPr>
              <a:t>Герб  Екатеринодара</a:t>
            </a:r>
            <a:br>
              <a:rPr lang="ru-RU" sz="4400">
                <a:solidFill>
                  <a:srgbClr val="CCECFF"/>
                </a:solidFill>
              </a:rPr>
            </a:br>
            <a:r>
              <a:rPr lang="ru-RU" sz="3200">
                <a:solidFill>
                  <a:srgbClr val="CCECFF"/>
                </a:solidFill>
              </a:rPr>
              <a:t>(сентябрь 1849)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350" y="1412875"/>
            <a:ext cx="6481763" cy="5256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457200" y="-458788"/>
            <a:ext cx="8229600" cy="18764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4" charset="0"/>
              </a:rPr>
              <a:t>Современный город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3500438"/>
            <a:ext cx="3024187" cy="295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908050"/>
            <a:ext cx="3960813" cy="2592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3644900"/>
            <a:ext cx="3960813" cy="2808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6463" y="981075"/>
            <a:ext cx="3168650" cy="223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0" y="0"/>
            <a:ext cx="4038600" cy="3786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spcBef>
                <a:spcPts val="6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Театр классического балета Юрия Григоровича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105400" y="0"/>
            <a:ext cx="4038600" cy="2374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spcBef>
                <a:spcPts val="6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Кубанский казачий хор под управлением Виктора Захарченко</a:t>
            </a:r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4932363" y="4005263"/>
            <a:ext cx="4037012" cy="2657475"/>
            <a:chOff x="3107" y="2523"/>
            <a:chExt cx="2543" cy="1674"/>
          </a:xfrm>
        </p:grpSpPr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107" y="2523"/>
              <a:ext cx="2543" cy="16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1509" name="Text Box 5"/>
            <p:cNvSpPr txBox="1">
              <a:spLocks noChangeArrowheads="1"/>
            </p:cNvSpPr>
            <p:nvPr/>
          </p:nvSpPr>
          <p:spPr bwMode="auto">
            <a:xfrm>
              <a:off x="3107" y="2523"/>
              <a:ext cx="2543" cy="16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1196975"/>
            <a:ext cx="3816350" cy="274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8" y="4005263"/>
            <a:ext cx="3960812" cy="259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76825" y="1196975"/>
            <a:ext cx="3810000" cy="285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1"/>
          <p:cNvGrpSpPr>
            <a:grpSpLocks/>
          </p:cNvGrpSpPr>
          <p:nvPr/>
        </p:nvGrpSpPr>
        <p:grpSpPr bwMode="auto">
          <a:xfrm>
            <a:off x="179388" y="333375"/>
            <a:ext cx="2303462" cy="1862138"/>
            <a:chOff x="113" y="210"/>
            <a:chExt cx="1451" cy="1173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13" y="210"/>
              <a:ext cx="1451" cy="11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2531" name="Text Box 3"/>
            <p:cNvSpPr txBox="1">
              <a:spLocks noChangeArrowheads="1"/>
            </p:cNvSpPr>
            <p:nvPr/>
          </p:nvSpPr>
          <p:spPr bwMode="auto">
            <a:xfrm>
              <a:off x="113" y="210"/>
              <a:ext cx="1451" cy="11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4149725"/>
            <a:ext cx="1644650" cy="244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24525" y="2133600"/>
            <a:ext cx="3048000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388" y="2276475"/>
            <a:ext cx="2286000" cy="171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11863" y="260350"/>
            <a:ext cx="2381250" cy="179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24525" y="4365625"/>
            <a:ext cx="3048000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771775" y="260350"/>
            <a:ext cx="2520950" cy="266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627313" y="3068638"/>
            <a:ext cx="2808287" cy="360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/>
          <p:cNvGrpSpPr>
            <a:grpSpLocks/>
          </p:cNvGrpSpPr>
          <p:nvPr/>
        </p:nvGrpSpPr>
        <p:grpSpPr bwMode="auto">
          <a:xfrm>
            <a:off x="468313" y="404813"/>
            <a:ext cx="8205787" cy="6262687"/>
            <a:chOff x="295" y="255"/>
            <a:chExt cx="5169" cy="394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email">
              <a:lum contrast="6000"/>
            </a:blip>
            <a:srcRect/>
            <a:stretch>
              <a:fillRect/>
            </a:stretch>
          </p:blipFill>
          <p:spPr bwMode="auto">
            <a:xfrm>
              <a:off x="295" y="255"/>
              <a:ext cx="5169" cy="39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5123" name="Text Box 3"/>
            <p:cNvSpPr txBox="1">
              <a:spLocks noChangeArrowheads="1"/>
            </p:cNvSpPr>
            <p:nvPr/>
          </p:nvSpPr>
          <p:spPr bwMode="auto">
            <a:xfrm>
              <a:off x="295" y="255"/>
              <a:ext cx="5169" cy="39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0" y="0"/>
            <a:ext cx="822960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5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викторина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84213" y="1196975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812800" indent="-811213">
              <a:spcBef>
                <a:spcPts val="800"/>
              </a:spcBef>
              <a:buClrTx/>
              <a:buSzPct val="80000"/>
              <a:buFontTx/>
              <a:buNone/>
              <a:tabLst>
                <a:tab pos="1382713" algn="l"/>
                <a:tab pos="2297113" algn="l"/>
                <a:tab pos="3211513" algn="l"/>
                <a:tab pos="4125913" algn="l"/>
                <a:tab pos="5040313" algn="l"/>
                <a:tab pos="5954713" algn="l"/>
                <a:tab pos="6869113" algn="l"/>
                <a:tab pos="7783513" algn="l"/>
                <a:tab pos="8697913" algn="l"/>
                <a:tab pos="9612313" algn="l"/>
                <a:tab pos="10526713" algn="l"/>
              </a:tabLst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  </a:t>
            </a:r>
            <a:r>
              <a:rPr lang="ru-RU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каком году был основан Екатеринодар?</a:t>
            </a:r>
          </a:p>
          <a:p>
            <a:pPr marL="812800" indent="-811213">
              <a:spcBef>
                <a:spcPts val="800"/>
              </a:spcBef>
              <a:buClrTx/>
              <a:buSzPct val="80000"/>
              <a:buFontTx/>
              <a:buNone/>
              <a:tabLst>
                <a:tab pos="1382713" algn="l"/>
                <a:tab pos="2297113" algn="l"/>
                <a:tab pos="3211513" algn="l"/>
                <a:tab pos="4125913" algn="l"/>
                <a:tab pos="5040313" algn="l"/>
                <a:tab pos="5954713" algn="l"/>
                <a:tab pos="6869113" algn="l"/>
                <a:tab pos="7783513" algn="l"/>
                <a:tab pos="8697913" algn="l"/>
                <a:tab pos="9612313" algn="l"/>
                <a:tab pos="10526713" algn="l"/>
              </a:tabLst>
            </a:pPr>
            <a:endParaRPr lang="ru-RU" sz="3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12800" indent="-811213">
              <a:spcBef>
                <a:spcPts val="800"/>
              </a:spcBef>
              <a:buClrTx/>
              <a:buSzPct val="80000"/>
              <a:buFontTx/>
              <a:buNone/>
              <a:tabLst>
                <a:tab pos="1382713" algn="l"/>
                <a:tab pos="2297113" algn="l"/>
                <a:tab pos="3211513" algn="l"/>
                <a:tab pos="4125913" algn="l"/>
                <a:tab pos="5040313" algn="l"/>
                <a:tab pos="5954713" algn="l"/>
                <a:tab pos="6869113" algn="l"/>
                <a:tab pos="7783513" algn="l"/>
                <a:tab pos="8697913" algn="l"/>
                <a:tab pos="9612313" algn="l"/>
                <a:tab pos="10526713" algn="l"/>
              </a:tabLst>
            </a:pPr>
            <a:r>
              <a:rPr lang="ru-RU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1)   1720 г.</a:t>
            </a:r>
          </a:p>
          <a:p>
            <a:pPr marL="812800" indent="-811213">
              <a:spcBef>
                <a:spcPts val="800"/>
              </a:spcBef>
              <a:buClrTx/>
              <a:buSzPct val="80000"/>
              <a:buFontTx/>
              <a:buNone/>
              <a:tabLst>
                <a:tab pos="1382713" algn="l"/>
                <a:tab pos="2297113" algn="l"/>
                <a:tab pos="3211513" algn="l"/>
                <a:tab pos="4125913" algn="l"/>
                <a:tab pos="5040313" algn="l"/>
                <a:tab pos="5954713" algn="l"/>
                <a:tab pos="6869113" algn="l"/>
                <a:tab pos="7783513" algn="l"/>
                <a:tab pos="8697913" algn="l"/>
                <a:tab pos="9612313" algn="l"/>
                <a:tab pos="10526713" algn="l"/>
              </a:tabLst>
            </a:pPr>
            <a:r>
              <a:rPr lang="ru-RU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2)   1793 г.</a:t>
            </a:r>
          </a:p>
          <a:p>
            <a:pPr marL="812800" indent="-811213">
              <a:spcBef>
                <a:spcPts val="800"/>
              </a:spcBef>
              <a:buClrTx/>
              <a:buSzPct val="80000"/>
              <a:buFontTx/>
              <a:buNone/>
              <a:tabLst>
                <a:tab pos="1382713" algn="l"/>
                <a:tab pos="2297113" algn="l"/>
                <a:tab pos="3211513" algn="l"/>
                <a:tab pos="4125913" algn="l"/>
                <a:tab pos="5040313" algn="l"/>
                <a:tab pos="5954713" algn="l"/>
                <a:tab pos="6869113" algn="l"/>
                <a:tab pos="7783513" algn="l"/>
                <a:tab pos="8697913" algn="l"/>
                <a:tab pos="9612313" algn="l"/>
                <a:tab pos="10526713" algn="l"/>
              </a:tabLst>
            </a:pPr>
            <a:r>
              <a:rPr lang="ru-RU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3)   1795 г. </a:t>
            </a:r>
          </a:p>
          <a:p>
            <a:pPr marL="812800" indent="-811213">
              <a:spcBef>
                <a:spcPts val="800"/>
              </a:spcBef>
              <a:buClrTx/>
              <a:buSzPct val="80000"/>
              <a:buFontTx/>
              <a:buNone/>
              <a:tabLst>
                <a:tab pos="1382713" algn="l"/>
                <a:tab pos="2297113" algn="l"/>
                <a:tab pos="3211513" algn="l"/>
                <a:tab pos="4125913" algn="l"/>
                <a:tab pos="5040313" algn="l"/>
                <a:tab pos="5954713" algn="l"/>
                <a:tab pos="6869113" algn="l"/>
                <a:tab pos="7783513" algn="l"/>
                <a:tab pos="8697913" algn="l"/>
                <a:tab pos="9612313" algn="l"/>
                <a:tab pos="10526713" algn="l"/>
              </a:tabLst>
            </a:pPr>
            <a:r>
              <a:rPr lang="ru-RU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395288" y="476250"/>
            <a:ext cx="8532812" cy="557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spcBef>
                <a:spcPts val="8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   </a:t>
            </a:r>
            <a:r>
              <a:rPr lang="ru-RU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Кто возглавил переселение казаков на Кубань?</a:t>
            </a:r>
          </a:p>
          <a:p>
            <a:pPr marL="342900" indent="-341313">
              <a:spcBef>
                <a:spcPts val="8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3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1313">
              <a:spcBef>
                <a:spcPts val="8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1)  Григорий Потёмкин</a:t>
            </a:r>
          </a:p>
          <a:p>
            <a:pPr marL="342900" indent="-341313">
              <a:spcBef>
                <a:spcPts val="8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2) Антон Головатый</a:t>
            </a:r>
          </a:p>
          <a:p>
            <a:pPr marL="342900" indent="-341313">
              <a:spcBef>
                <a:spcPts val="8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3) Захарий Чепега</a:t>
            </a:r>
          </a:p>
          <a:p>
            <a:pPr marL="342900" indent="-341313">
              <a:spcBef>
                <a:spcPts val="8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3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323850" y="333375"/>
            <a:ext cx="8569325" cy="579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spcBef>
                <a:spcPts val="8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III </a:t>
            </a:r>
            <a:r>
              <a:rPr lang="ru-RU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Черноморскому казачьему войску Екатериной </a:t>
            </a: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 </a:t>
            </a:r>
            <a:r>
              <a:rPr lang="ru-RU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была выдана Жалованная грамота. Этой грамотой  на казаков было возложено решение двух задач. Каких?</a:t>
            </a:r>
          </a:p>
          <a:p>
            <a:pPr marL="342900" indent="-341313">
              <a:spcBef>
                <a:spcPts val="8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3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1313">
              <a:spcBef>
                <a:spcPts val="8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1) Защитить южные рубежи.</a:t>
            </a:r>
          </a:p>
          <a:p>
            <a:pPr marL="342900" indent="-341313">
              <a:spcBef>
                <a:spcPts val="8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2) Охрана императрицы</a:t>
            </a:r>
          </a:p>
          <a:p>
            <a:pPr marL="342900" indent="-341313">
              <a:spcBef>
                <a:spcPts val="8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3) Освоение новых земель.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611188" y="260350"/>
            <a:ext cx="8229600" cy="579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spcBef>
                <a:spcPts val="8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IV  </a:t>
            </a:r>
            <a:r>
              <a:rPr lang="ru-RU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Главной улицей Екатеринодара стала:</a:t>
            </a:r>
          </a:p>
          <a:p>
            <a:pPr marL="342900" indent="-341313">
              <a:spcBef>
                <a:spcPts val="8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1) ул. Мира</a:t>
            </a:r>
          </a:p>
          <a:p>
            <a:pPr marL="342900" indent="-341313">
              <a:spcBef>
                <a:spcPts val="8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2)  ул. Рашпилевская</a:t>
            </a:r>
          </a:p>
          <a:p>
            <a:pPr marL="342900" indent="-341313">
              <a:spcBef>
                <a:spcPts val="8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3)  ул. Красная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323850" y="188913"/>
            <a:ext cx="8229600" cy="5865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spcBef>
                <a:spcPts val="8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 </a:t>
            </a:r>
            <a:r>
              <a:rPr lang="ru-RU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В честь кого была названа                     улица Рашпилевская?</a:t>
            </a:r>
          </a:p>
          <a:p>
            <a:pPr marL="342900" indent="-341313">
              <a:spcBef>
                <a:spcPts val="8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3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1313">
              <a:spcBef>
                <a:spcPts val="8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>
                <a:solidFill>
                  <a:srgbClr val="FFFFFF"/>
                </a:solidFill>
              </a:rPr>
              <a:t>        1) Атамана Рашпиля</a:t>
            </a:r>
          </a:p>
          <a:p>
            <a:pPr marL="342900" indent="-341313">
              <a:spcBef>
                <a:spcPts val="8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>
                <a:solidFill>
                  <a:srgbClr val="FFFFFF"/>
                </a:solidFill>
              </a:rPr>
              <a:t>        2) Слесаря  Рашпиля</a:t>
            </a:r>
          </a:p>
          <a:p>
            <a:pPr marL="342900" indent="-341313">
              <a:spcBef>
                <a:spcPts val="8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>
                <a:solidFill>
                  <a:srgbClr val="FFFFFF"/>
                </a:solidFill>
              </a:rPr>
              <a:t>        3)  Купца Рашпилевского</a:t>
            </a:r>
          </a:p>
          <a:p>
            <a:pPr marL="342900" indent="-341313">
              <a:spcBef>
                <a:spcPts val="8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3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1313">
              <a:spcBef>
                <a:spcPts val="8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3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1313">
              <a:spcBef>
                <a:spcPts val="8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3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0" y="277813"/>
            <a:ext cx="822960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  </a:t>
            </a:r>
            <a:r>
              <a:rPr lang="ru-RU" sz="3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Какой из данных памятников посвящен кубанскому казачеству?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572000" y="1628775"/>
            <a:ext cx="4038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spcBef>
                <a:spcPts val="7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2).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1484313"/>
            <a:ext cx="8229600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spcBef>
                <a:spcPts val="8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1.)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725" y="1628775"/>
            <a:ext cx="3600450" cy="446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4213" y="1628775"/>
            <a:ext cx="3382962" cy="4537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250825" y="115888"/>
            <a:ext cx="822960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VII</a:t>
            </a:r>
            <a:r>
              <a:rPr lang="ru-RU" sz="28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Определите, под каким номером изображен  собор Александра Невского?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059113" y="3933825"/>
            <a:ext cx="3822700" cy="2924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spcBef>
                <a:spcPts val="8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ru-RU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508625" y="1196975"/>
            <a:ext cx="4038600" cy="4813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spcBef>
                <a:spcPts val="7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1196975"/>
            <a:ext cx="3203575" cy="3529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spcBef>
                <a:spcPts val="7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1.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325" y="1341438"/>
            <a:ext cx="2303463" cy="266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3938" y="3860800"/>
            <a:ext cx="2160587" cy="2808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4213" y="1268413"/>
            <a:ext cx="2160587" cy="2735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57200" y="115888"/>
            <a:ext cx="8229600" cy="1327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7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Екатерина   </a:t>
            </a:r>
            <a:r>
              <a:rPr lang="en-US" sz="7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</a:t>
            </a:r>
          </a:p>
        </p:txBody>
      </p:sp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539750" y="1557338"/>
            <a:ext cx="3455988" cy="4967287"/>
            <a:chOff x="476" y="1162"/>
            <a:chExt cx="2075" cy="2850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6" y="1162"/>
              <a:ext cx="2075" cy="2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6148" name="Text Box 4"/>
            <p:cNvSpPr txBox="1">
              <a:spLocks noChangeArrowheads="1"/>
            </p:cNvSpPr>
            <p:nvPr/>
          </p:nvSpPr>
          <p:spPr bwMode="auto">
            <a:xfrm>
              <a:off x="476" y="1162"/>
              <a:ext cx="2075" cy="2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427538" y="1628775"/>
            <a:ext cx="4038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5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Черноморскому казачьему войску Екатериной </a:t>
            </a: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  </a:t>
            </a:r>
            <a:r>
              <a:rPr lang="ru-RU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была выдана Жалованная грамота     30 июня 1792г.</a:t>
            </a:r>
          </a:p>
        </p:txBody>
      </p:sp>
      <p:grpSp>
        <p:nvGrpSpPr>
          <p:cNvPr id="6150" name="Group 6"/>
          <p:cNvGrpSpPr>
            <a:grpSpLocks/>
          </p:cNvGrpSpPr>
          <p:nvPr/>
        </p:nvGrpSpPr>
        <p:grpSpPr bwMode="auto">
          <a:xfrm>
            <a:off x="5651500" y="3141663"/>
            <a:ext cx="2011363" cy="3311525"/>
            <a:chOff x="3560" y="1842"/>
            <a:chExt cx="1267" cy="2086"/>
          </a:xfrm>
        </p:grpSpPr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560" y="1842"/>
              <a:ext cx="1267" cy="20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6152" name="Text Box 8"/>
            <p:cNvSpPr txBox="1">
              <a:spLocks noChangeArrowheads="1"/>
            </p:cNvSpPr>
            <p:nvPr/>
          </p:nvSpPr>
          <p:spPr bwMode="auto">
            <a:xfrm>
              <a:off x="3560" y="1842"/>
              <a:ext cx="1267" cy="20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115888"/>
            <a:ext cx="8928100" cy="673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Переселение казаков на Кубань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395288" y="404813"/>
            <a:ext cx="8494712" cy="6118225"/>
            <a:chOff x="249" y="255"/>
            <a:chExt cx="5351" cy="3854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49" y="255"/>
              <a:ext cx="5351" cy="38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8195" name="Text Box 3"/>
            <p:cNvSpPr txBox="1">
              <a:spLocks noChangeArrowheads="1"/>
            </p:cNvSpPr>
            <p:nvPr/>
          </p:nvSpPr>
          <p:spPr bwMode="auto">
            <a:xfrm>
              <a:off x="249" y="255"/>
              <a:ext cx="5351" cy="38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0" y="192088"/>
            <a:ext cx="82296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Памятник Екатерине Великой в Екатеринодаре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105400" y="1600200"/>
            <a:ext cx="4038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Памятник был открыт в 1907г.</a:t>
            </a:r>
          </a:p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Он стал символом города, но в 1920г. был разобран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1628775"/>
            <a:ext cx="3744912" cy="4895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7200" y="-603250"/>
            <a:ext cx="8229600" cy="2020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Памятник  Екатерине </a:t>
            </a:r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</a:t>
            </a:r>
          </a:p>
        </p:txBody>
      </p:sp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2195513" y="692150"/>
            <a:ext cx="4246562" cy="5326063"/>
            <a:chOff x="1383" y="436"/>
            <a:chExt cx="2675" cy="3355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383" y="436"/>
              <a:ext cx="2675" cy="33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0244" name="Text Box 4"/>
            <p:cNvSpPr txBox="1">
              <a:spLocks noChangeArrowheads="1"/>
            </p:cNvSpPr>
            <p:nvPr/>
          </p:nvSpPr>
          <p:spPr bwMode="auto">
            <a:xfrm>
              <a:off x="1383" y="436"/>
              <a:ext cx="2675" cy="33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57200" y="5949950"/>
            <a:ext cx="8229600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spcBef>
                <a:spcPts val="6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Восстановленный памятник открыли </a:t>
            </a:r>
          </a:p>
          <a:p>
            <a:pPr marL="342900" indent="-341313">
              <a:spcBef>
                <a:spcPts val="6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8 сентября 2006г.</a:t>
            </a:r>
          </a:p>
          <a:p>
            <a:pPr marL="342900" indent="-341313">
              <a:spcBef>
                <a:spcPts val="600"/>
              </a:spcBef>
              <a:buClr>
                <a:srgbClr val="99FF99"/>
              </a:buClr>
              <a:buSzPct val="80000"/>
              <a:buFont typeface="Wingdings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333375"/>
            <a:ext cx="4465637" cy="5832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787900" y="404813"/>
            <a:ext cx="4038600" cy="467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spcBef>
                <a:spcPts val="7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Кошевой атаман Черноморского казачьего войска</a:t>
            </a:r>
            <a:r>
              <a:rPr lang="ru-RU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</a:t>
            </a:r>
            <a:r>
              <a:rPr lang="ru-RU" sz="2800" b="1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Чепега Захарий                      Алексеевич</a:t>
            </a:r>
          </a:p>
          <a:p>
            <a:pPr marL="342900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800" b="1" u="sng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1313">
              <a:spcBef>
                <a:spcPts val="6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Возглавил переселение войска на Кубань</a:t>
            </a:r>
          </a:p>
          <a:p>
            <a:pPr marL="342900" indent="-341313">
              <a:spcBef>
                <a:spcPts val="6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Основатель войскового града Екатеринодара</a:t>
            </a:r>
          </a:p>
          <a:p>
            <a:pPr marL="342900" indent="-341313">
              <a:spcBef>
                <a:spcPts val="600"/>
              </a:spcBef>
              <a:buClr>
                <a:srgbClr val="99FF99"/>
              </a:buClr>
              <a:buSzPct val="80000"/>
              <a:buFont typeface="Wingdings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Group 1"/>
          <p:cNvGrpSpPr>
            <a:grpSpLocks/>
          </p:cNvGrpSpPr>
          <p:nvPr/>
        </p:nvGrpSpPr>
        <p:grpSpPr bwMode="auto">
          <a:xfrm>
            <a:off x="323850" y="476250"/>
            <a:ext cx="4894263" cy="5903913"/>
            <a:chOff x="204" y="300"/>
            <a:chExt cx="3083" cy="3719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04" y="300"/>
              <a:ext cx="3083" cy="37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2291" name="Text Box 3"/>
            <p:cNvSpPr txBox="1">
              <a:spLocks noChangeArrowheads="1"/>
            </p:cNvSpPr>
            <p:nvPr/>
          </p:nvSpPr>
          <p:spPr bwMode="auto">
            <a:xfrm>
              <a:off x="204" y="300"/>
              <a:ext cx="3083" cy="37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105400" y="549275"/>
            <a:ext cx="4038600" cy="550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8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План Карасунского Кута </a:t>
            </a: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XVIII</a:t>
            </a:r>
            <a:r>
              <a:rPr lang="ru-RU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6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6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6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6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354</Words>
  <Application>Microsoft Office PowerPoint</Application>
  <PresentationFormat>Экран (4:3)</PresentationFormat>
  <Paragraphs>67</Paragraphs>
  <Slides>26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Microsoft YaHei</vt:lpstr>
      <vt:lpstr>Times New Roman</vt:lpstr>
      <vt:lpstr>Wingdings</vt:lpstr>
      <vt:lpstr>Monotype Corsiva</vt:lpstr>
      <vt:lpstr>StarSymbol</vt:lpstr>
      <vt:lpstr>Оформление по умолчанию</vt:lpstr>
      <vt:lpstr>Оформление по умолчанию</vt:lpstr>
      <vt:lpstr>Родной город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Родной город</dc:title>
  <dc:creator>Дмитрий</dc:creator>
  <cp:lastModifiedBy>revaz</cp:lastModifiedBy>
  <cp:revision>26</cp:revision>
  <cp:lastPrinted>1601-01-01T00:00:00Z</cp:lastPrinted>
  <dcterms:created xsi:type="dcterms:W3CDTF">2011-03-26T11:28:45Z</dcterms:created>
  <dcterms:modified xsi:type="dcterms:W3CDTF">2012-10-09T20:38:23Z</dcterms:modified>
</cp:coreProperties>
</file>