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66FF"/>
    <a:srgbClr val="33CC33"/>
    <a:srgbClr val="660066"/>
    <a:srgbClr val="000000"/>
    <a:srgbClr val="008000"/>
    <a:srgbClr val="F75E0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56590-28F2-43D5-BDFA-8691E0192FDB}" type="datetimeFigureOut">
              <a:rPr lang="ru-RU"/>
              <a:pPr>
                <a:defRPr/>
              </a:pPr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FBB92-9F02-481A-931D-5D874E858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0674A-D27E-49E5-99ED-B64045799165}" type="datetimeFigureOut">
              <a:rPr lang="ru-RU"/>
              <a:pPr>
                <a:defRPr/>
              </a:pPr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BF771-A6BE-43C5-A4EB-C57F942FD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D1157-7DB2-42BC-99ED-726883FD53A4}" type="datetimeFigureOut">
              <a:rPr lang="ru-RU"/>
              <a:pPr>
                <a:defRPr/>
              </a:pPr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2019E-D2AB-44BA-AD5C-24C9DE4CE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756F6-0E35-472E-AED7-35A709675CD1}" type="datetimeFigureOut">
              <a:rPr lang="ru-RU"/>
              <a:pPr>
                <a:defRPr/>
              </a:pPr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57380-C29E-4ACC-A14D-AA753401C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AC574-1C9C-4657-B7AA-219AA00EF22A}" type="datetimeFigureOut">
              <a:rPr lang="ru-RU"/>
              <a:pPr>
                <a:defRPr/>
              </a:pPr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A8633-019A-4212-A3E8-E9321854A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36D70-315A-4D2C-8C80-C8C2923FBFF8}" type="datetimeFigureOut">
              <a:rPr lang="ru-RU"/>
              <a:pPr>
                <a:defRPr/>
              </a:pPr>
              <a:t>21.03.2012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3CAF7-509F-4995-9E7F-E3AFF13EE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86B74-0201-4BCF-A7A0-F05BA167D6A8}" type="datetimeFigureOut">
              <a:rPr lang="ru-RU"/>
              <a:pPr>
                <a:defRPr/>
              </a:pPr>
              <a:t>21.03.2012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B2BAB-B7B0-467A-8262-ADE7DAC64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83486-149A-4E17-854E-2FED9B5245BC}" type="datetimeFigureOut">
              <a:rPr lang="ru-RU"/>
              <a:pPr>
                <a:defRPr/>
              </a:pPr>
              <a:t>21.03.2012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C3DB4-AA30-4DC1-B0A8-AAC70D688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6926A-E106-4D49-AFC2-DE96AEE5D051}" type="datetimeFigureOut">
              <a:rPr lang="ru-RU"/>
              <a:pPr>
                <a:defRPr/>
              </a:pPr>
              <a:t>21.03.2012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4C714-5BF5-455E-B6E9-FC16A5841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C9C5F-0C1A-4F9C-BFF3-D0CC0B16AFD4}" type="datetimeFigureOut">
              <a:rPr lang="ru-RU"/>
              <a:pPr>
                <a:defRPr/>
              </a:pPr>
              <a:t>21.03.2012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C06B7-30BD-4627-AE91-5C85D1A67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EDE15-BC38-4FA9-B98B-0FC7AEEB2A76}" type="datetimeFigureOut">
              <a:rPr lang="ru-RU"/>
              <a:pPr>
                <a:defRPr/>
              </a:pPr>
              <a:t>21.03.2012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82B0D-2851-4B4E-AA9C-F533061AA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10BD47-3CE6-4355-A4BC-C7074A54231C}" type="datetimeFigureOut">
              <a:rPr lang="ru-RU"/>
              <a:pPr>
                <a:defRPr/>
              </a:pPr>
              <a:t>21.03.2012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8BF97E-C791-4759-B186-B149C7D98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hyperlink" Target="http://www.livesport.ru/l/photo/2010/02/22/bobsleigh/pictur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hyperlink" Target="http://kinfo.ru/user/upload/file290703.jpg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4.jpeg"/><Relationship Id="rId3" Type="http://schemas.openxmlformats.org/officeDocument/2006/relationships/image" Target="../media/image7.jpeg"/><Relationship Id="rId7" Type="http://schemas.openxmlformats.org/officeDocument/2006/relationships/hyperlink" Target="http://deshevye-igrushki.ru/assets/images/58357.jpg" TargetMode="External"/><Relationship Id="rId12" Type="http://schemas.openxmlformats.org/officeDocument/2006/relationships/hyperlink" Target="http://abc.ru/pict/1826955.JPE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3.jpeg"/><Relationship Id="rId5" Type="http://schemas.openxmlformats.org/officeDocument/2006/relationships/image" Target="../media/image9.jpeg"/><Relationship Id="rId10" Type="http://schemas.openxmlformats.org/officeDocument/2006/relationships/hyperlink" Target="http://www.weblancer.net/files/portfolio/1365/136529/604174.jpg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esserbau.ru/images/sochi_4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gif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1%81%D1%82%D0%B0%D0%B4%D0%B8%D0%BE%D0%BD%20%20%D0%BA%D0%B0%D1%80%D1%82%D0%B8%D0%BD%D0%BA%D0%B8&amp;stype=image&amp;noreask=1&amp;lr=56" TargetMode="External"/><Relationship Id="rId2" Type="http://schemas.openxmlformats.org/officeDocument/2006/relationships/hyperlink" Target="http://images.yandex.ru/yandsearch?p=1&amp;text=%D0%B7%D0%B8%D0%BC%D0%BD%D0%B8%D0%B5%20%D0%B2%D0%B8%D0%B4%D1%8B%20%D1%81%D0%BF%D0%BE%D1%80%D1%82%D0%B0%20%D0%BA%D0%B0%D1%80%D1%82%D0%B8%D0%BD%D0%BA%D0%B8&amp;stype=image&amp;noreask=1&amp;lr=5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Татьяна Вячеславовна\Рисунки\фоны\фоны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38"/>
            <a:ext cx="7772400" cy="2286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_Stamper" pitchFamily="82" charset="-52"/>
              </a:rPr>
              <a:t>Чтение слов с изученными </a:t>
            </a:r>
            <a:r>
              <a:rPr lang="ru-RU" b="1" dirty="0" smtClean="0">
                <a:solidFill>
                  <a:srgbClr val="FF0000"/>
                </a:solidFill>
                <a:latin typeface="a_Stamper" pitchFamily="82" charset="-52"/>
              </a:rPr>
              <a:t>буквами </a:t>
            </a:r>
            <a:endParaRPr lang="ru-RU" dirty="0" smtClean="0">
              <a:solidFill>
                <a:srgbClr val="FF0000"/>
              </a:solidFill>
              <a:latin typeface="a_Stamper" pitchFamily="82" charset="-52"/>
            </a:endParaRPr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00928" cy="1752600"/>
          </a:xfrm>
        </p:spPr>
        <p:txBody>
          <a:bodyPr/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Урок обучения грамоте в 1 </a:t>
            </a:r>
            <a:r>
              <a:rPr lang="ru-RU" sz="2400" dirty="0" smtClean="0">
                <a:solidFill>
                  <a:schemeClr val="tx1"/>
                </a:solidFill>
              </a:rPr>
              <a:t>классе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Составила: Трушина Э.Ю.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учитель начальных классов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 МБОУ СОШ №8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г. Златоуста Челябинской </a:t>
            </a:r>
            <a:r>
              <a:rPr lang="ru-RU" sz="2400" dirty="0" smtClean="0">
                <a:solidFill>
                  <a:schemeClr val="tx1"/>
                </a:solidFill>
              </a:rPr>
              <a:t>области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Татьяна Вячеславовна\Рисунки\фоны\фоны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  <a:noFill/>
          <a:ln/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75E09"/>
                </a:solidFill>
                <a:latin typeface="Comic Sans MS" pitchFamily="66" charset="0"/>
              </a:rPr>
              <a:t>Стадион</a:t>
            </a:r>
          </a:p>
        </p:txBody>
      </p:sp>
      <p:pic>
        <p:nvPicPr>
          <p:cNvPr id="2050" name="Picture 2" descr="F:\1\23wd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28860" y="1857364"/>
            <a:ext cx="6455731" cy="4317270"/>
          </a:xfrm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Татьяна Вячеславовна\Рисунки\фоны\фоны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rgbClr val="C00000"/>
                </a:solidFill>
                <a:latin typeface="Comic Sans MS" pitchFamily="66" charset="0"/>
              </a:rPr>
              <a:t>Распределялки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614613"/>
          </a:xfrm>
        </p:spPr>
        <p:txBody>
          <a:bodyPr/>
          <a:lstStyle/>
          <a:p>
            <a:r>
              <a:rPr lang="ru-RU" sz="4400" b="1" smtClean="0"/>
              <a:t>сани</a:t>
            </a:r>
          </a:p>
          <a:p>
            <a:r>
              <a:rPr lang="ru-RU" sz="4400" b="1" smtClean="0"/>
              <a:t>лыжи</a:t>
            </a:r>
          </a:p>
          <a:p>
            <a:r>
              <a:rPr lang="ru-RU" sz="4400" b="1" smtClean="0"/>
              <a:t>обруч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543175"/>
          </a:xfrm>
        </p:spPr>
        <p:txBody>
          <a:bodyPr/>
          <a:lstStyle/>
          <a:p>
            <a:r>
              <a:rPr lang="ru-RU" sz="4400" b="1" smtClean="0"/>
              <a:t>гимнастика </a:t>
            </a:r>
          </a:p>
          <a:p>
            <a:r>
              <a:rPr lang="ru-RU" sz="4400" b="1" smtClean="0"/>
              <a:t>биатлон</a:t>
            </a:r>
          </a:p>
          <a:p>
            <a:r>
              <a:rPr lang="ru-RU" sz="4400" b="1" smtClean="0"/>
              <a:t>бобслей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00438" y="4572000"/>
            <a:ext cx="21002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шайба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29000" y="5429250"/>
            <a:ext cx="2000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хоккей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11656E-6 L -0.31736 -0.0647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-3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01758E-6 L 0.16528 -0.1794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6" grpId="0" build="allAtOnce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Татьяна Вячеславовна\Рисунки\фоны\фоны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rgbClr val="660066"/>
                </a:solidFill>
                <a:latin typeface="Comic Sans MS" pitchFamily="66" charset="0"/>
              </a:rPr>
              <a:t>Обгонялки</a:t>
            </a:r>
          </a:p>
        </p:txBody>
      </p:sp>
      <p:pic>
        <p:nvPicPr>
          <p:cNvPr id="3074" name="Picture 2" descr="F:\1\1287047792_128631392_1----4-10--12870477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1357313"/>
            <a:ext cx="6500813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F:\1\хокке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1357313"/>
            <a:ext cx="6500813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Картинка 15 из 29009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50" y="1357313"/>
            <a:ext cx="657225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Картинка 28 из 19541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50" y="1357313"/>
            <a:ext cx="6643688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Татьяна Вячеславовна\Рисунки\фоны\фоны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F:\1\gimnast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429000"/>
            <a:ext cx="2786082" cy="207170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412" name="Picture 4" descr="http://im5-tub-ru.yandex.net/i?id=310198183-03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571480"/>
            <a:ext cx="2143130" cy="21431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413" name="Picture 5" descr="F:\1\1314799443_hokke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642918"/>
            <a:ext cx="2286016" cy="20059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414" name="Picture 6" descr="F:\1\bobsley_559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571480"/>
            <a:ext cx="2881322" cy="2160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416" name="Picture 8" descr="http://deshevye-igrushki.ru/assets/images/58357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8063" y="3352800"/>
            <a:ext cx="13462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F:\1\SHayba_detskaya_small_a209c_20528556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00813" y="5143500"/>
            <a:ext cx="1309687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1" descr="Картинка 28 из 1070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 t="31876"/>
          <a:stretch>
            <a:fillRect/>
          </a:stretch>
        </p:blipFill>
        <p:spPr bwMode="auto">
          <a:xfrm>
            <a:off x="357188" y="3143250"/>
            <a:ext cx="209550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3" descr="http://abc.ru/pict/1826955.JPE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00250" y="4857750"/>
            <a:ext cx="140970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-0.09366 L 0.03142 -0.219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72 -0.12928 L 0.14115 -0.49653 " pathEditMode="relative" ptsTypes="AA">
                                      <p:cBhvr>
                                        <p:cTn id="9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19 -0.11402 L -0.03039 -0.47063 " pathEditMode="relative" ptsTypes="AA">
                                      <p:cBhvr>
                                        <p:cTn id="12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6531E-6 L -0.2599 0.25185 " pathEditMode="relative" ptsTypes="AA">
                                      <p:cBhvr>
                                        <p:cTn id="15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Татьяна Вячеславовна\Рисунки\фоны\фоны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Картинка 6 из 8188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143248"/>
            <a:ext cx="4286250" cy="29813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9463" name="Picture 7" descr="F:\1\271597_sourc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42852"/>
            <a:ext cx="4572000" cy="39497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Татьяна Вячеславовна\Рисунки\фоны\фоны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67C5C42C"/>
          <p:cNvPicPr>
            <a:picLocks noChangeAspect="1" noChangeArrowheads="1"/>
          </p:cNvPicPr>
          <p:nvPr/>
        </p:nvPicPr>
        <p:blipFill>
          <a:blip r:embed="rId3"/>
          <a:srcRect l="3879" t="4814" r="32681" b="55280"/>
          <a:stretch>
            <a:fillRect/>
          </a:stretch>
        </p:blipFill>
        <p:spPr bwMode="auto">
          <a:xfrm>
            <a:off x="357188" y="428625"/>
            <a:ext cx="1927225" cy="1681163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483" name="Picture 3" descr="71C7B71A"/>
          <p:cNvPicPr>
            <a:picLocks noChangeAspect="1" noChangeArrowheads="1"/>
          </p:cNvPicPr>
          <p:nvPr/>
        </p:nvPicPr>
        <p:blipFill>
          <a:blip r:embed="rId4"/>
          <a:srcRect l="17143" t="2213" r="36571" b="54094"/>
          <a:stretch>
            <a:fillRect/>
          </a:stretch>
        </p:blipFill>
        <p:spPr bwMode="auto">
          <a:xfrm>
            <a:off x="2655888" y="428625"/>
            <a:ext cx="1309687" cy="171450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484" name="Picture 4" descr="E43BF906"/>
          <p:cNvPicPr>
            <a:picLocks noChangeAspect="1" noChangeArrowheads="1"/>
          </p:cNvPicPr>
          <p:nvPr/>
        </p:nvPicPr>
        <p:blipFill>
          <a:blip r:embed="rId5"/>
          <a:srcRect l="2856" t="62331" r="34190" b="4149"/>
          <a:stretch>
            <a:fillRect/>
          </a:stretch>
        </p:blipFill>
        <p:spPr bwMode="auto">
          <a:xfrm>
            <a:off x="357188" y="2500313"/>
            <a:ext cx="2101850" cy="1539875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20486" name="Picture 6" descr="3C7EF304"/>
          <p:cNvPicPr>
            <a:picLocks noChangeAspect="1" noChangeArrowheads="1"/>
          </p:cNvPicPr>
          <p:nvPr/>
        </p:nvPicPr>
        <p:blipFill>
          <a:blip r:embed="rId6" cstate="print"/>
          <a:srcRect l="1714" t="8714" r="31429" b="61411"/>
          <a:stretch>
            <a:fillRect/>
          </a:stretch>
        </p:blipFill>
        <p:spPr bwMode="auto">
          <a:xfrm>
            <a:off x="2714625" y="2500313"/>
            <a:ext cx="2297113" cy="142875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487" name="Picture 7" descr="468711EE"/>
          <p:cNvPicPr>
            <a:picLocks noChangeAspect="1" noChangeArrowheads="1"/>
          </p:cNvPicPr>
          <p:nvPr/>
        </p:nvPicPr>
        <p:blipFill>
          <a:blip r:embed="rId7"/>
          <a:srcRect l="23093" t="2745" r="40373" b="55327"/>
          <a:stretch>
            <a:fillRect/>
          </a:stretch>
        </p:blipFill>
        <p:spPr bwMode="auto">
          <a:xfrm>
            <a:off x="2214563" y="4429125"/>
            <a:ext cx="1385887" cy="2185988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14875" y="428625"/>
            <a:ext cx="10001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 b="1">
                <a:solidFill>
                  <a:srgbClr val="FF0000"/>
                </a:solidFill>
                <a:latin typeface="Calibri" pitchFamily="34" charset="0"/>
              </a:rPr>
              <a:t>с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43625" y="714375"/>
            <a:ext cx="121443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 b="1">
                <a:solidFill>
                  <a:srgbClr val="FFFF00"/>
                </a:solidFill>
                <a:latin typeface="Calibri" pitchFamily="34" charset="0"/>
              </a:rPr>
              <a:t>р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572375" y="2214563"/>
            <a:ext cx="1143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>
                <a:solidFill>
                  <a:srgbClr val="660066"/>
                </a:solidFill>
                <a:latin typeface="Calibri" pitchFamily="34" charset="0"/>
              </a:rPr>
              <a:t>т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001000" y="500063"/>
            <a:ext cx="9286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>
                <a:solidFill>
                  <a:srgbClr val="008000"/>
                </a:solidFill>
                <a:latin typeface="Calibri" pitchFamily="34" charset="0"/>
              </a:rPr>
              <a:t>о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10800000" flipV="1">
            <a:off x="6357938" y="2773363"/>
            <a:ext cx="7858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>
                <a:solidFill>
                  <a:srgbClr val="0070C0"/>
                </a:solidFill>
                <a:latin typeface="Calibri" pitchFamily="34" charset="0"/>
              </a:rPr>
              <a:t>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0.0592 L -0.11753 0.6637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0.07562 L -0.20677 0.3087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24 0.09204 L -0.29184 0.635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0.11286 L 0.00781 0.605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148E-6 L -0.05208 0.3774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Татьяна Вячеславовна\Рисунки\фоны\фоны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C0099"/>
                </a:solidFill>
                <a:latin typeface="Comic Sans MS" pitchFamily="66" charset="0"/>
              </a:rPr>
              <a:t>Спортивная викторина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71688" y="1357313"/>
            <a:ext cx="42148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latin typeface="Arial Black" pitchFamily="34" charset="0"/>
              </a:rPr>
              <a:t>чемпион</a:t>
            </a:r>
          </a:p>
        </p:txBody>
      </p:sp>
      <p:pic>
        <p:nvPicPr>
          <p:cNvPr id="21506" name="Picture 2" descr="D:\Татьяна Вячеславовна\Рисунки\фоны\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2357438"/>
            <a:ext cx="2286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http://im6-tub-ru.yandex.net/i?id=164393078-01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571612"/>
            <a:ext cx="1869852" cy="18573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1510" name="Picture 6" descr="F:\1\225587683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2571750"/>
            <a:ext cx="2043113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F:\1\vimpel_AA-PS-SU_Olimpiada-2008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99827C"/>
              </a:clrFrom>
              <a:clrTo>
                <a:srgbClr val="99827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63" y="2857500"/>
            <a:ext cx="1571625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F:\1\93039819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5" y="3643313"/>
            <a:ext cx="2155825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6EE9EC05"/>
          <p:cNvPicPr>
            <a:picLocks noChangeAspect="1" noChangeArrowheads="1"/>
          </p:cNvPicPr>
          <p:nvPr/>
        </p:nvPicPr>
        <p:blipFill>
          <a:blip r:embed="rId8" cstate="print"/>
          <a:srcRect l="2005" r="2847" b="4205"/>
          <a:stretch>
            <a:fillRect/>
          </a:stretch>
        </p:blipFill>
        <p:spPr bwMode="auto">
          <a:xfrm>
            <a:off x="6948488" y="4365625"/>
            <a:ext cx="16113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Использованные источники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http://images.yandex.ru/yandsearch?p=1&amp;text=%D0%B7%D0%B8%D0%BC%D0%BD%D0%B8%D0%B5%20%D0%B2%D0%B8%D0%B4%D1%8B%20%D1%81%D0%BF%D0%BE%D1%80%D1%82%D0%B0%20%D0%BA%D0%B0%D1%80%D1%82%D0%B8%D0%BD%D0%BA%D0%B8&amp;stype=image&amp;noreask=1&amp;lr=56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http://images.yandex.ru/yandsearch?text=%D1%81%D1%82%D0%B0%D0%B4%D0%B8%D0%BE%D0%BD%20%20%D0%BA%D0%B0%D1%80%D1%82%D0%B8%D0%BD%D0%BA%D0%B8&amp;stype=image&amp;noreask=1&amp;lr=56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http://images.yandex.ru/yandsearch?text=%D0%BD%D0%B0%D0%B3%D1%80%D0%B0%D0%B4%D1%8B%20%D0%B4%D0%BB%D1%8F%20%D1%81%D0%BF%D0%BE%D1%80%D1%82%D1%81%D0%BC%D0%B5%D0%BD%D0%BE%D0%B2%20%20%D0%BA%D0%B0%D1%80%D1%82%D0%B8%D0%BD%D0%BA%D0%B8&amp;stype=image&amp;noreask=1&amp;lr=56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65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Чтение слов с изученными буквами </vt:lpstr>
      <vt:lpstr>Стадион</vt:lpstr>
      <vt:lpstr>Распределялки</vt:lpstr>
      <vt:lpstr>Обгонялки</vt:lpstr>
      <vt:lpstr>Слайд 5</vt:lpstr>
      <vt:lpstr>Слайд 6</vt:lpstr>
      <vt:lpstr>Слайд 7</vt:lpstr>
      <vt:lpstr>Спортивная викторина</vt:lpstr>
      <vt:lpstr>Использованные источники</vt:lpstr>
    </vt:vector>
  </TitlesOfParts>
  <Company>School8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Tester</cp:lastModifiedBy>
  <cp:revision>50</cp:revision>
  <dcterms:created xsi:type="dcterms:W3CDTF">2012-03-14T11:32:36Z</dcterms:created>
  <dcterms:modified xsi:type="dcterms:W3CDTF">2012-03-21T07:46:32Z</dcterms:modified>
</cp:coreProperties>
</file>