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3" r:id="rId5"/>
    <p:sldId id="260" r:id="rId6"/>
    <p:sldId id="265" r:id="rId7"/>
    <p:sldId id="261" r:id="rId8"/>
    <p:sldId id="264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C1D2A-C856-4ED3-B07A-79895C0C4D66}" type="datetimeFigureOut">
              <a:rPr lang="ru-RU" smtClean="0"/>
              <a:pPr/>
              <a:t>30.08.2012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160BB-28A4-4E21-9C87-C145210E5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BD45-F862-491E-96B9-29D09A668D80}" type="datetimeFigureOut">
              <a:rPr lang="ru-RU" smtClean="0"/>
              <a:pPr/>
              <a:t>30.08.2012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5E6-766F-4151-9A13-4A9A7F48A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BD45-F862-491E-96B9-29D09A668D80}" type="datetimeFigureOut">
              <a:rPr lang="ru-RU" smtClean="0"/>
              <a:pPr/>
              <a:t>30.08.2012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5E6-766F-4151-9A13-4A9A7F48A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BD45-F862-491E-96B9-29D09A668D80}" type="datetimeFigureOut">
              <a:rPr lang="ru-RU" smtClean="0"/>
              <a:pPr/>
              <a:t>30.08.2012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5E6-766F-4151-9A13-4A9A7F48A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BD45-F862-491E-96B9-29D09A668D80}" type="datetimeFigureOut">
              <a:rPr lang="ru-RU" smtClean="0"/>
              <a:pPr/>
              <a:t>30.08.2012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5E6-766F-4151-9A13-4A9A7F48A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BD45-F862-491E-96B9-29D09A668D80}" type="datetimeFigureOut">
              <a:rPr lang="ru-RU" smtClean="0"/>
              <a:pPr/>
              <a:t>30.08.2012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5E6-766F-4151-9A13-4A9A7F48A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BD45-F862-491E-96B9-29D09A668D80}" type="datetimeFigureOut">
              <a:rPr lang="ru-RU" smtClean="0"/>
              <a:pPr/>
              <a:t>30.08.2012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5E6-766F-4151-9A13-4A9A7F48A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BD45-F862-491E-96B9-29D09A668D80}" type="datetimeFigureOut">
              <a:rPr lang="ru-RU" smtClean="0"/>
              <a:pPr/>
              <a:t>30.08.2012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5E6-766F-4151-9A13-4A9A7F48A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BD45-F862-491E-96B9-29D09A668D80}" type="datetimeFigureOut">
              <a:rPr lang="ru-RU" smtClean="0"/>
              <a:pPr/>
              <a:t>30.08.2012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5E6-766F-4151-9A13-4A9A7F48A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BD45-F862-491E-96B9-29D09A668D80}" type="datetimeFigureOut">
              <a:rPr lang="ru-RU" smtClean="0"/>
              <a:pPr/>
              <a:t>30.08.2012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5E6-766F-4151-9A13-4A9A7F48A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BD45-F862-491E-96B9-29D09A668D80}" type="datetimeFigureOut">
              <a:rPr lang="ru-RU" smtClean="0"/>
              <a:pPr/>
              <a:t>30.08.2012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5E6-766F-4151-9A13-4A9A7F48A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BD45-F862-491E-96B9-29D09A668D80}" type="datetimeFigureOut">
              <a:rPr lang="ru-RU" smtClean="0"/>
              <a:pPr/>
              <a:t>30.08.2012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5E6-766F-4151-9A13-4A9A7F48A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7BD45-F862-491E-96B9-29D09A668D80}" type="datetimeFigureOut">
              <a:rPr lang="ru-RU" smtClean="0"/>
              <a:pPr/>
              <a:t>30.08.2012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25E6-766F-4151-9A13-4A9A7F48A4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229600" cy="32889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Welcome to Spotlight Land</a:t>
            </a:r>
            <a:endParaRPr lang="ru-RU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66519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3068960"/>
            <a:ext cx="2592288" cy="3024336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900715_parovoz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040560" cy="352839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Fish</a:t>
            </a:r>
            <a:endParaRPr lang="ru-RU" sz="9600" dirty="0"/>
          </a:p>
        </p:txBody>
      </p:sp>
      <p:pic>
        <p:nvPicPr>
          <p:cNvPr id="4" name="Содержимое 3" descr="Пруд-с-рыбка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5080000" cy="38100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900715_parovoz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529681"/>
            <a:ext cx="3810000" cy="2667000"/>
          </a:xfrm>
        </p:spPr>
      </p:pic>
      <p:pic>
        <p:nvPicPr>
          <p:cNvPr id="5" name="Содержимое 3" descr="78900715_parovoz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4120" y="1637184"/>
            <a:ext cx="5040560" cy="3816424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Nanny</a:t>
            </a:r>
            <a:endParaRPr lang="ru-RU" sz="9600" dirty="0"/>
          </a:p>
        </p:txBody>
      </p:sp>
      <p:pic>
        <p:nvPicPr>
          <p:cNvPr id="5" name="Содержимое 4" descr="2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224973" cy="452596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900715_parovoz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112568" cy="360040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Roll the ball</a:t>
            </a:r>
            <a:endParaRPr lang="ru-RU" sz="9600" dirty="0"/>
          </a:p>
        </p:txBody>
      </p:sp>
      <p:pic>
        <p:nvPicPr>
          <p:cNvPr id="4" name="Содержимое 3" descr="88645_s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75" y="1720056"/>
            <a:ext cx="4286250" cy="428625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900715_parovoz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12776"/>
            <a:ext cx="5256584" cy="388843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Project</a:t>
            </a:r>
            <a:endParaRPr lang="ru-RU" sz="9600" dirty="0"/>
          </a:p>
        </p:txBody>
      </p:sp>
      <p:pic>
        <p:nvPicPr>
          <p:cNvPr id="5" name="Содержимое 4" descr="Mrs Kate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5018"/>
            <a:ext cx="4038600" cy="2936327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My name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2164" y="1600200"/>
            <a:ext cx="3290672" cy="452596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229600" cy="45719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Let us start our travel</a:t>
            </a:r>
            <a:endParaRPr lang="ru-RU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78900715_parovoz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068960"/>
            <a:ext cx="3810000" cy="295503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Boy</a:t>
            </a:r>
            <a:endParaRPr lang="ru-RU" sz="9600" dirty="0"/>
          </a:p>
        </p:txBody>
      </p:sp>
      <p:pic>
        <p:nvPicPr>
          <p:cNvPr id="6" name="Содержимое 5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9513" y="1600200"/>
            <a:ext cx="6224973" cy="452596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900715_parovoz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84784"/>
            <a:ext cx="5184576" cy="3567881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Girl</a:t>
            </a:r>
            <a:endParaRPr lang="ru-RU" sz="9600" dirty="0"/>
          </a:p>
        </p:txBody>
      </p:sp>
      <p:pic>
        <p:nvPicPr>
          <p:cNvPr id="4" name="Содержимое 3" descr="Lulu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9513" y="1600200"/>
            <a:ext cx="6224973" cy="452596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900715_parovoz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328592" cy="3744416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Chimp</a:t>
            </a:r>
            <a:endParaRPr lang="ru-RU" sz="9600" dirty="0"/>
          </a:p>
        </p:txBody>
      </p:sp>
      <p:pic>
        <p:nvPicPr>
          <p:cNvPr id="4" name="Содержимое 3" descr="Chuckles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9513" y="1600200"/>
            <a:ext cx="6224973" cy="452596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900715_parovoz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5256584" cy="360040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Family</a:t>
            </a:r>
            <a:endParaRPr lang="ru-RU" sz="9600" dirty="0"/>
          </a:p>
        </p:txBody>
      </p:sp>
      <p:pic>
        <p:nvPicPr>
          <p:cNvPr id="5" name="Содержимое 4" descr="e1fda16c-1f0b-46c2-970a-851244975bb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0687" y="1829594"/>
            <a:ext cx="5762625" cy="4067175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</TotalTime>
  <Words>19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Welcome to Spotlight Land</vt:lpstr>
      <vt:lpstr>Let us start our travel</vt:lpstr>
      <vt:lpstr>Boy</vt:lpstr>
      <vt:lpstr>Слайд 4</vt:lpstr>
      <vt:lpstr>Girl</vt:lpstr>
      <vt:lpstr>Слайд 6</vt:lpstr>
      <vt:lpstr>Chimp</vt:lpstr>
      <vt:lpstr>Слайд 8</vt:lpstr>
      <vt:lpstr>Family</vt:lpstr>
      <vt:lpstr>Слайд 10</vt:lpstr>
      <vt:lpstr>Fish</vt:lpstr>
      <vt:lpstr>Слайд 12</vt:lpstr>
      <vt:lpstr>Nanny</vt:lpstr>
      <vt:lpstr>Слайд 14</vt:lpstr>
      <vt:lpstr>Roll the ball</vt:lpstr>
      <vt:lpstr>Слайд 16</vt:lpstr>
      <vt:lpstr>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Spotlight Land</dc:title>
  <dc:creator>котович</dc:creator>
  <cp:lastModifiedBy>котович</cp:lastModifiedBy>
  <cp:revision>10</cp:revision>
  <dcterms:created xsi:type="dcterms:W3CDTF">2012-08-29T18:04:02Z</dcterms:created>
  <dcterms:modified xsi:type="dcterms:W3CDTF">2012-08-29T20:06:00Z</dcterms:modified>
</cp:coreProperties>
</file>