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A459-347F-41DB-BCCE-64CC90C319E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19EA-595F-4C90-8561-4E0241CB9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A459-347F-41DB-BCCE-64CC90C319E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19EA-595F-4C90-8561-4E0241CB9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A459-347F-41DB-BCCE-64CC90C319E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19EA-595F-4C90-8561-4E0241CB9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A459-347F-41DB-BCCE-64CC90C319E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19EA-595F-4C90-8561-4E0241CB9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A459-347F-41DB-BCCE-64CC90C319E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19EA-595F-4C90-8561-4E0241CB9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A459-347F-41DB-BCCE-64CC90C319E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19EA-595F-4C90-8561-4E0241CB9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A459-347F-41DB-BCCE-64CC90C319E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19EA-595F-4C90-8561-4E0241CB9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A459-347F-41DB-BCCE-64CC90C319E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19EA-595F-4C90-8561-4E0241CB9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A459-347F-41DB-BCCE-64CC90C319E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19EA-595F-4C90-8561-4E0241CB9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A459-347F-41DB-BCCE-64CC90C319E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19EA-595F-4C90-8561-4E0241CB9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A459-347F-41DB-BCCE-64CC90C319E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19EA-595F-4C90-8561-4E0241CB9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5A459-347F-41DB-BCCE-64CC90C319E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319EA-595F-4C90-8561-4E0241CB9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357188" y="4286250"/>
            <a:ext cx="87868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Georgia" pitchFamily="18" charset="0"/>
              </a:rPr>
              <a:t>        </a:t>
            </a: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Самое </a:t>
            </a:r>
            <a:r>
              <a:rPr lang="ru-RU" b="1" i="1" dirty="0">
                <a:solidFill>
                  <a:schemeClr val="bg1"/>
                </a:solidFill>
                <a:latin typeface="Georgia" pitchFamily="18" charset="0"/>
              </a:rPr>
              <a:t>прекрасное слово на земле — мама. Это первое </a:t>
            </a: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слово,</a:t>
            </a:r>
            <a:endParaRPr lang="en-US" b="1" i="1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Georgia" pitchFamily="18" charset="0"/>
              </a:rPr>
              <a:t>       </a:t>
            </a: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которое </a:t>
            </a:r>
            <a:r>
              <a:rPr lang="ru-RU" b="1" i="1" dirty="0">
                <a:solidFill>
                  <a:schemeClr val="bg1"/>
                </a:solidFill>
                <a:latin typeface="Georgia" pitchFamily="18" charset="0"/>
              </a:rPr>
              <a:t>произносит человек, и звучит оно на всех </a:t>
            </a: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языках</a:t>
            </a:r>
            <a:endParaRPr lang="en-US" b="1" i="1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Georgia" pitchFamily="18" charset="0"/>
              </a:rPr>
              <a:t>       </a:t>
            </a: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мира </a:t>
            </a:r>
            <a:r>
              <a:rPr lang="ru-RU" b="1" i="1" dirty="0">
                <a:solidFill>
                  <a:schemeClr val="bg1"/>
                </a:solidFill>
                <a:latin typeface="Georgia" pitchFamily="18" charset="0"/>
              </a:rPr>
              <a:t>одинаково нежно.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revaz</cp:lastModifiedBy>
  <cp:revision>3</cp:revision>
  <dcterms:created xsi:type="dcterms:W3CDTF">2012-02-21T19:34:03Z</dcterms:created>
  <dcterms:modified xsi:type="dcterms:W3CDTF">2013-01-05T19:12:45Z</dcterms:modified>
</cp:coreProperties>
</file>