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A8AA7-B971-4E3B-B26B-857FF4C5634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304282-7338-4866-8EAE-2FE2317BA40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Москва – Каир-</a:t>
          </a:r>
        </a:p>
        <a:p>
          <a:r>
            <a:rPr lang="ru-RU" sz="2800" dirty="0" smtClean="0">
              <a:solidFill>
                <a:srgbClr val="002060"/>
              </a:solidFill>
            </a:rPr>
            <a:t>2880 км</a:t>
          </a:r>
          <a:r>
            <a:rPr lang="ru-RU" sz="2800" dirty="0" smtClean="0"/>
            <a:t>.</a:t>
          </a:r>
          <a:endParaRPr lang="ru-RU" sz="2800" dirty="0"/>
        </a:p>
      </dgm:t>
    </dgm:pt>
    <dgm:pt modelId="{56843245-F703-4AD9-963B-451A8AA4A36B}" type="parTrans" cxnId="{E194329B-0D1C-40DF-A393-EABA1413599A}">
      <dgm:prSet/>
      <dgm:spPr/>
      <dgm:t>
        <a:bodyPr/>
        <a:lstStyle/>
        <a:p>
          <a:endParaRPr lang="ru-RU"/>
        </a:p>
      </dgm:t>
    </dgm:pt>
    <dgm:pt modelId="{1E49742D-9A71-41C4-B36D-907086ABD221}" type="sibTrans" cxnId="{E194329B-0D1C-40DF-A393-EABA1413599A}">
      <dgm:prSet/>
      <dgm:spPr/>
      <dgm:t>
        <a:bodyPr/>
        <a:lstStyle/>
        <a:p>
          <a:endParaRPr lang="ru-RU"/>
        </a:p>
      </dgm:t>
    </dgm:pt>
    <dgm:pt modelId="{BB6892D4-5F43-4484-9AA7-EA67098FFF9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2800" dirty="0" smtClean="0"/>
        </a:p>
        <a:p>
          <a:r>
            <a:rPr lang="ru-RU" sz="2800" dirty="0" smtClean="0">
              <a:solidFill>
                <a:srgbClr val="002060"/>
              </a:solidFill>
            </a:rPr>
            <a:t>Москва – Пекин-</a:t>
          </a:r>
        </a:p>
        <a:p>
          <a:r>
            <a:rPr lang="ru-RU" sz="2800" dirty="0" smtClean="0">
              <a:solidFill>
                <a:srgbClr val="002060"/>
              </a:solidFill>
            </a:rPr>
            <a:t>6390 км.</a:t>
          </a:r>
          <a:endParaRPr lang="ru-RU" sz="2800" dirty="0" smtClean="0"/>
        </a:p>
        <a:p>
          <a:endParaRPr lang="ru-RU" sz="2800" dirty="0"/>
        </a:p>
      </dgm:t>
    </dgm:pt>
    <dgm:pt modelId="{56FEBA12-9C2A-4054-A472-D5ADA10C7965}" type="parTrans" cxnId="{EB103C79-A942-4E71-8AE5-BC15AEB3C628}">
      <dgm:prSet/>
      <dgm:spPr/>
      <dgm:t>
        <a:bodyPr/>
        <a:lstStyle/>
        <a:p>
          <a:endParaRPr lang="ru-RU"/>
        </a:p>
      </dgm:t>
    </dgm:pt>
    <dgm:pt modelId="{D9D3555C-A335-4D2B-8482-1CB7C4B8903C}" type="sibTrans" cxnId="{EB103C79-A942-4E71-8AE5-BC15AEB3C628}">
      <dgm:prSet/>
      <dgm:spPr/>
      <dgm:t>
        <a:bodyPr/>
        <a:lstStyle/>
        <a:p>
          <a:endParaRPr lang="ru-RU"/>
        </a:p>
      </dgm:t>
    </dgm:pt>
    <dgm:pt modelId="{2D4DB926-7F52-4512-B19C-C3667914AD8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Москва – Дели –</a:t>
          </a:r>
        </a:p>
        <a:p>
          <a:r>
            <a:rPr lang="ru-RU" sz="2800" dirty="0" smtClean="0">
              <a:solidFill>
                <a:srgbClr val="002060"/>
              </a:solidFill>
            </a:rPr>
            <a:t>405о км.</a:t>
          </a:r>
          <a:endParaRPr lang="ru-RU" sz="2800" dirty="0"/>
        </a:p>
      </dgm:t>
    </dgm:pt>
    <dgm:pt modelId="{8C68D2FB-8E36-49F6-83B3-E5578D6E3505}" type="sibTrans" cxnId="{07C66837-A33E-4991-A698-87F1173435A0}">
      <dgm:prSet/>
      <dgm:spPr/>
      <dgm:t>
        <a:bodyPr/>
        <a:lstStyle/>
        <a:p>
          <a:endParaRPr lang="ru-RU"/>
        </a:p>
      </dgm:t>
    </dgm:pt>
    <dgm:pt modelId="{E630DCDB-6F09-4B73-ACC8-376A72FBB063}" type="parTrans" cxnId="{07C66837-A33E-4991-A698-87F1173435A0}">
      <dgm:prSet/>
      <dgm:spPr/>
      <dgm:t>
        <a:bodyPr/>
        <a:lstStyle/>
        <a:p>
          <a:endParaRPr lang="ru-RU"/>
        </a:p>
      </dgm:t>
    </dgm:pt>
    <dgm:pt modelId="{197BEEE8-72F7-4101-A96F-D1E35A98E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dirty="0" smtClean="0"/>
        </a:p>
        <a:p>
          <a:r>
            <a:rPr lang="ru-RU" sz="2800" dirty="0" smtClean="0">
              <a:solidFill>
                <a:srgbClr val="002060"/>
              </a:solidFill>
            </a:rPr>
            <a:t>Москва – Тегеран –</a:t>
          </a:r>
        </a:p>
        <a:p>
          <a:r>
            <a:rPr lang="ru-RU" sz="2800" dirty="0" smtClean="0">
              <a:solidFill>
                <a:srgbClr val="002060"/>
              </a:solidFill>
            </a:rPr>
            <a:t>2160 км.</a:t>
          </a:r>
          <a:endParaRPr lang="ru-RU" sz="2800" dirty="0" smtClean="0"/>
        </a:p>
        <a:p>
          <a:endParaRPr lang="ru-RU" sz="2800" dirty="0"/>
        </a:p>
      </dgm:t>
    </dgm:pt>
    <dgm:pt modelId="{FD961DC4-42D1-42C4-9F0B-24C8A48AA233}" type="sibTrans" cxnId="{1CE018A7-0B10-427F-82B9-4E77B1380B0E}">
      <dgm:prSet/>
      <dgm:spPr/>
      <dgm:t>
        <a:bodyPr/>
        <a:lstStyle/>
        <a:p>
          <a:endParaRPr lang="ru-RU"/>
        </a:p>
      </dgm:t>
    </dgm:pt>
    <dgm:pt modelId="{37EE85E7-8E88-49A9-B6E7-A6DE3C0C2EA2}" type="parTrans" cxnId="{1CE018A7-0B10-427F-82B9-4E77B1380B0E}">
      <dgm:prSet/>
      <dgm:spPr/>
      <dgm:t>
        <a:bodyPr/>
        <a:lstStyle/>
        <a:p>
          <a:endParaRPr lang="ru-RU"/>
        </a:p>
      </dgm:t>
    </dgm:pt>
    <dgm:pt modelId="{6E6F5D39-AC7E-4062-B190-C99D484B53B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Москва – Берлин –</a:t>
          </a:r>
        </a:p>
        <a:p>
          <a:r>
            <a:rPr lang="ru-RU" sz="2800" dirty="0" smtClean="0">
              <a:solidFill>
                <a:srgbClr val="002060"/>
              </a:solidFill>
            </a:rPr>
            <a:t>1530 км.</a:t>
          </a:r>
          <a:endParaRPr lang="ru-RU" sz="2800" dirty="0"/>
        </a:p>
      </dgm:t>
    </dgm:pt>
    <dgm:pt modelId="{65CC5D02-456A-4B40-8120-E604466D3D61}" type="sibTrans" cxnId="{07308615-1111-4669-B11D-F1C855B5863B}">
      <dgm:prSet/>
      <dgm:spPr/>
      <dgm:t>
        <a:bodyPr/>
        <a:lstStyle/>
        <a:p>
          <a:endParaRPr lang="ru-RU"/>
        </a:p>
      </dgm:t>
    </dgm:pt>
    <dgm:pt modelId="{3A904280-553D-45FD-880F-1040AB8A1AAA}" type="parTrans" cxnId="{07308615-1111-4669-B11D-F1C855B5863B}">
      <dgm:prSet/>
      <dgm:spPr/>
      <dgm:t>
        <a:bodyPr/>
        <a:lstStyle/>
        <a:p>
          <a:endParaRPr lang="ru-RU"/>
        </a:p>
      </dgm:t>
    </dgm:pt>
    <dgm:pt modelId="{40D70A32-E6C0-42DD-BC0B-B1580FA42FF0}" type="pres">
      <dgm:prSet presAssocID="{63EA8AA7-B971-4E3B-B26B-857FF4C563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18315-3D3F-4E0C-B75C-6DF196816423}" type="pres">
      <dgm:prSet presAssocID="{6E6F5D39-AC7E-4062-B190-C99D484B53B8}" presName="node" presStyleLbl="node1" presStyleIdx="0" presStyleCnt="5" custLinFactNeighborX="3202" custLinFactNeighborY="-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EFA7-34E5-4392-8157-6B8BFAD0A8AA}" type="pres">
      <dgm:prSet presAssocID="{65CC5D02-456A-4B40-8120-E604466D3D61}" presName="sibTrans" presStyleCnt="0"/>
      <dgm:spPr/>
    </dgm:pt>
    <dgm:pt modelId="{C0FB6164-F29D-4AB3-8147-D342B349BDBC}" type="pres">
      <dgm:prSet presAssocID="{197BEEE8-72F7-4101-A96F-D1E35A98E1E3}" presName="node" presStyleLbl="node1" presStyleIdx="1" presStyleCnt="5" custLinFactNeighborX="-399" custLinFactNeighborY="-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F83C2-1C70-413B-8196-A8100DBCCA7A}" type="pres">
      <dgm:prSet presAssocID="{FD961DC4-42D1-42C4-9F0B-24C8A48AA233}" presName="sibTrans" presStyleCnt="0"/>
      <dgm:spPr/>
    </dgm:pt>
    <dgm:pt modelId="{7D75D083-0026-49B1-8EC3-AA3658E0A7BC}" type="pres">
      <dgm:prSet presAssocID="{2D4DB926-7F52-4512-B19C-C3667914AD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9133C-4BBC-4A14-AAC8-EDF2B5C78481}" type="pres">
      <dgm:prSet presAssocID="{8C68D2FB-8E36-49F6-83B3-E5578D6E3505}" presName="sibTrans" presStyleCnt="0"/>
      <dgm:spPr/>
    </dgm:pt>
    <dgm:pt modelId="{11642C5B-3D10-4711-A45A-A2AE06139659}" type="pres">
      <dgm:prSet presAssocID="{78304282-7338-4866-8EAE-2FE2317BA4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DF11F-6D86-416F-B291-467386C7994F}" type="pres">
      <dgm:prSet presAssocID="{1E49742D-9A71-41C4-B36D-907086ABD221}" presName="sibTrans" presStyleCnt="0"/>
      <dgm:spPr/>
    </dgm:pt>
    <dgm:pt modelId="{A07F1A6D-68C3-4A5B-872E-65EFF4F4F2E2}" type="pres">
      <dgm:prSet presAssocID="{BB6892D4-5F43-4484-9AA7-EA67098FFF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A8BE94-48FB-402D-9CA4-2AC73D587C5F}" type="presOf" srcId="{BB6892D4-5F43-4484-9AA7-EA67098FFF9A}" destId="{A07F1A6D-68C3-4A5B-872E-65EFF4F4F2E2}" srcOrd="0" destOrd="0" presId="urn:microsoft.com/office/officeart/2005/8/layout/default#1"/>
    <dgm:cxn modelId="{1C331FEE-1D82-4189-AE3D-5931F6DD0751}" type="presOf" srcId="{197BEEE8-72F7-4101-A96F-D1E35A98E1E3}" destId="{C0FB6164-F29D-4AB3-8147-D342B349BDBC}" srcOrd="0" destOrd="0" presId="urn:microsoft.com/office/officeart/2005/8/layout/default#1"/>
    <dgm:cxn modelId="{EB103C79-A942-4E71-8AE5-BC15AEB3C628}" srcId="{63EA8AA7-B971-4E3B-B26B-857FF4C56345}" destId="{BB6892D4-5F43-4484-9AA7-EA67098FFF9A}" srcOrd="4" destOrd="0" parTransId="{56FEBA12-9C2A-4054-A472-D5ADA10C7965}" sibTransId="{D9D3555C-A335-4D2B-8482-1CB7C4B8903C}"/>
    <dgm:cxn modelId="{E194329B-0D1C-40DF-A393-EABA1413599A}" srcId="{63EA8AA7-B971-4E3B-B26B-857FF4C56345}" destId="{78304282-7338-4866-8EAE-2FE2317BA402}" srcOrd="3" destOrd="0" parTransId="{56843245-F703-4AD9-963B-451A8AA4A36B}" sibTransId="{1E49742D-9A71-41C4-B36D-907086ABD221}"/>
    <dgm:cxn modelId="{07308615-1111-4669-B11D-F1C855B5863B}" srcId="{63EA8AA7-B971-4E3B-B26B-857FF4C56345}" destId="{6E6F5D39-AC7E-4062-B190-C99D484B53B8}" srcOrd="0" destOrd="0" parTransId="{3A904280-553D-45FD-880F-1040AB8A1AAA}" sibTransId="{65CC5D02-456A-4B40-8120-E604466D3D61}"/>
    <dgm:cxn modelId="{07C66837-A33E-4991-A698-87F1173435A0}" srcId="{63EA8AA7-B971-4E3B-B26B-857FF4C56345}" destId="{2D4DB926-7F52-4512-B19C-C3667914AD82}" srcOrd="2" destOrd="0" parTransId="{E630DCDB-6F09-4B73-ACC8-376A72FBB063}" sibTransId="{8C68D2FB-8E36-49F6-83B3-E5578D6E3505}"/>
    <dgm:cxn modelId="{610622B9-A6FE-4C49-9A9E-AF0F6507440A}" type="presOf" srcId="{78304282-7338-4866-8EAE-2FE2317BA402}" destId="{11642C5B-3D10-4711-A45A-A2AE06139659}" srcOrd="0" destOrd="0" presId="urn:microsoft.com/office/officeart/2005/8/layout/default#1"/>
    <dgm:cxn modelId="{A72455AD-9FF6-437A-9C6C-2133C623907E}" type="presOf" srcId="{63EA8AA7-B971-4E3B-B26B-857FF4C56345}" destId="{40D70A32-E6C0-42DD-BC0B-B1580FA42FF0}" srcOrd="0" destOrd="0" presId="urn:microsoft.com/office/officeart/2005/8/layout/default#1"/>
    <dgm:cxn modelId="{C8B19C4E-1E62-43CD-92A4-FC4196B9764F}" type="presOf" srcId="{2D4DB926-7F52-4512-B19C-C3667914AD82}" destId="{7D75D083-0026-49B1-8EC3-AA3658E0A7BC}" srcOrd="0" destOrd="0" presId="urn:microsoft.com/office/officeart/2005/8/layout/default#1"/>
    <dgm:cxn modelId="{E4FBAB56-AD64-48DA-BD8E-F186FF70EDC9}" type="presOf" srcId="{6E6F5D39-AC7E-4062-B190-C99D484B53B8}" destId="{FD618315-3D3F-4E0C-B75C-6DF196816423}" srcOrd="0" destOrd="0" presId="urn:microsoft.com/office/officeart/2005/8/layout/default#1"/>
    <dgm:cxn modelId="{1CE018A7-0B10-427F-82B9-4E77B1380B0E}" srcId="{63EA8AA7-B971-4E3B-B26B-857FF4C56345}" destId="{197BEEE8-72F7-4101-A96F-D1E35A98E1E3}" srcOrd="1" destOrd="0" parTransId="{37EE85E7-8E88-49A9-B6E7-A6DE3C0C2EA2}" sibTransId="{FD961DC4-42D1-42C4-9F0B-24C8A48AA233}"/>
    <dgm:cxn modelId="{08E8B9B1-248F-4BEE-B4CB-734926CD24C8}" type="presParOf" srcId="{40D70A32-E6C0-42DD-BC0B-B1580FA42FF0}" destId="{FD618315-3D3F-4E0C-B75C-6DF196816423}" srcOrd="0" destOrd="0" presId="urn:microsoft.com/office/officeart/2005/8/layout/default#1"/>
    <dgm:cxn modelId="{5EFBE3F5-27A0-46A5-A67F-665B64FAA3F9}" type="presParOf" srcId="{40D70A32-E6C0-42DD-BC0B-B1580FA42FF0}" destId="{A2B1EFA7-34E5-4392-8157-6B8BFAD0A8AA}" srcOrd="1" destOrd="0" presId="urn:microsoft.com/office/officeart/2005/8/layout/default#1"/>
    <dgm:cxn modelId="{640DAD16-8400-4665-8C2C-685DF9253F67}" type="presParOf" srcId="{40D70A32-E6C0-42DD-BC0B-B1580FA42FF0}" destId="{C0FB6164-F29D-4AB3-8147-D342B349BDBC}" srcOrd="2" destOrd="0" presId="urn:microsoft.com/office/officeart/2005/8/layout/default#1"/>
    <dgm:cxn modelId="{346152D2-E308-4141-B68C-26E9C348A0D2}" type="presParOf" srcId="{40D70A32-E6C0-42DD-BC0B-B1580FA42FF0}" destId="{5A7F83C2-1C70-413B-8196-A8100DBCCA7A}" srcOrd="3" destOrd="0" presId="urn:microsoft.com/office/officeart/2005/8/layout/default#1"/>
    <dgm:cxn modelId="{F13CA206-2645-4FD4-9E70-AA8E9A74597E}" type="presParOf" srcId="{40D70A32-E6C0-42DD-BC0B-B1580FA42FF0}" destId="{7D75D083-0026-49B1-8EC3-AA3658E0A7BC}" srcOrd="4" destOrd="0" presId="urn:microsoft.com/office/officeart/2005/8/layout/default#1"/>
    <dgm:cxn modelId="{6B1FD24F-86BE-4E37-B4DA-C4E86DC3EDE9}" type="presParOf" srcId="{40D70A32-E6C0-42DD-BC0B-B1580FA42FF0}" destId="{8109133C-4BBC-4A14-AAC8-EDF2B5C78481}" srcOrd="5" destOrd="0" presId="urn:microsoft.com/office/officeart/2005/8/layout/default#1"/>
    <dgm:cxn modelId="{82A1BE6D-94E7-4580-823F-C9CF331DA327}" type="presParOf" srcId="{40D70A32-E6C0-42DD-BC0B-B1580FA42FF0}" destId="{11642C5B-3D10-4711-A45A-A2AE06139659}" srcOrd="6" destOrd="0" presId="urn:microsoft.com/office/officeart/2005/8/layout/default#1"/>
    <dgm:cxn modelId="{0B6392EE-3421-47BB-9847-4B10F91B13EF}" type="presParOf" srcId="{40D70A32-E6C0-42DD-BC0B-B1580FA42FF0}" destId="{938DF11F-6D86-416F-B291-467386C7994F}" srcOrd="7" destOrd="0" presId="urn:microsoft.com/office/officeart/2005/8/layout/default#1"/>
    <dgm:cxn modelId="{83A34CEB-A377-499B-874A-A6053ADE3B4B}" type="presParOf" srcId="{40D70A32-E6C0-42DD-BC0B-B1580FA42FF0}" destId="{A07F1A6D-68C3-4A5B-872E-65EFF4F4F2E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5225F-8971-4193-AFB8-F5F9DCC6410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6D0E9F-BD22-4AED-98A4-81E05766EB0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Урал2</a:t>
          </a:r>
          <a:endParaRPr lang="ru-RU" sz="3200" dirty="0">
            <a:solidFill>
              <a:srgbClr val="002060"/>
            </a:solidFill>
          </a:endParaRPr>
        </a:p>
      </dgm:t>
    </dgm:pt>
    <dgm:pt modelId="{E63B7DC9-F375-4E21-836A-1C567272E890}" type="parTrans" cxnId="{C92C09CC-FA38-403A-BF5B-610B9BFDAECF}">
      <dgm:prSet/>
      <dgm:spPr/>
      <dgm:t>
        <a:bodyPr/>
        <a:lstStyle/>
        <a:p>
          <a:endParaRPr lang="ru-RU"/>
        </a:p>
      </dgm:t>
    </dgm:pt>
    <dgm:pt modelId="{3AD0BCC5-3814-4244-9E7E-97FFEE17803A}" type="sibTrans" cxnId="{C92C09CC-FA38-403A-BF5B-610B9BFDAEC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Амур1</a:t>
          </a:r>
          <a:endParaRPr lang="ru-RU" sz="3200" dirty="0">
            <a:solidFill>
              <a:srgbClr val="002060"/>
            </a:solidFill>
          </a:endParaRPr>
        </a:p>
      </dgm:t>
    </dgm:pt>
    <dgm:pt modelId="{C22FC4CF-D2BC-498A-91B0-2FB01151B0DB}">
      <dgm:prSet phldrT="[Текст]" phldr="1"/>
      <dgm:spPr/>
      <dgm:t>
        <a:bodyPr/>
        <a:lstStyle/>
        <a:p>
          <a:endParaRPr lang="ru-RU" dirty="0"/>
        </a:p>
      </dgm:t>
    </dgm:pt>
    <dgm:pt modelId="{56A10B0A-5FDA-4F8E-A7E6-A1E3CB9B9972}" type="parTrans" cxnId="{00C5CCD9-D830-4032-8947-86E4AAB79A7A}">
      <dgm:prSet/>
      <dgm:spPr/>
      <dgm:t>
        <a:bodyPr/>
        <a:lstStyle/>
        <a:p>
          <a:endParaRPr lang="ru-RU"/>
        </a:p>
      </dgm:t>
    </dgm:pt>
    <dgm:pt modelId="{1C6237AC-46E4-4D71-BF76-C931361BF507}" type="sibTrans" cxnId="{00C5CCD9-D830-4032-8947-86E4AAB79A7A}">
      <dgm:prSet/>
      <dgm:spPr/>
      <dgm:t>
        <a:bodyPr/>
        <a:lstStyle/>
        <a:p>
          <a:endParaRPr lang="ru-RU"/>
        </a:p>
      </dgm:t>
    </dgm:pt>
    <dgm:pt modelId="{03026218-8C5F-4AF3-B29C-0B6395E17B5A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/>
            <a:t>Река</a:t>
          </a:r>
        </a:p>
        <a:p>
          <a:r>
            <a:rPr lang="ru-RU" sz="2800" dirty="0" smtClean="0"/>
            <a:t>Евразии.</a:t>
          </a:r>
          <a:endParaRPr lang="ru-RU" sz="2800" dirty="0"/>
        </a:p>
      </dgm:t>
    </dgm:pt>
    <dgm:pt modelId="{0890ADED-6EAD-4D7F-9C7C-268E999725CA}" type="parTrans" cxnId="{0FFDA2B6-4C16-4DB7-8532-43396914F917}">
      <dgm:prSet/>
      <dgm:spPr/>
      <dgm:t>
        <a:bodyPr/>
        <a:lstStyle/>
        <a:p>
          <a:endParaRPr lang="ru-RU"/>
        </a:p>
      </dgm:t>
    </dgm:pt>
    <dgm:pt modelId="{BFEC7244-72F3-4AB1-928A-F1DE7E67CD27}" type="sibTrans" cxnId="{0FFDA2B6-4C16-4DB7-8532-43396914F917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800" dirty="0" smtClean="0">
            <a:solidFill>
              <a:srgbClr val="002060"/>
            </a:solidFill>
          </a:endParaRPr>
        </a:p>
        <a:p>
          <a:r>
            <a:rPr lang="ru-RU" sz="3200" dirty="0" smtClean="0">
              <a:solidFill>
                <a:srgbClr val="002060"/>
              </a:solidFill>
            </a:rPr>
            <a:t>Лена</a:t>
          </a:r>
        </a:p>
        <a:p>
          <a:r>
            <a:rPr lang="ru-RU" sz="3200" dirty="0" smtClean="0">
              <a:solidFill>
                <a:srgbClr val="002060"/>
              </a:solidFill>
            </a:rPr>
            <a:t>3</a:t>
          </a:r>
        </a:p>
        <a:p>
          <a:endParaRPr lang="ru-RU" sz="2200" dirty="0">
            <a:solidFill>
              <a:srgbClr val="002060"/>
            </a:solidFill>
          </a:endParaRPr>
        </a:p>
      </dgm:t>
    </dgm:pt>
    <dgm:pt modelId="{EC5A4D00-9FD1-477A-8B1A-011FF187326C}">
      <dgm:prSet phldrT="[Текст]" phldr="1"/>
      <dgm:spPr/>
      <dgm:t>
        <a:bodyPr/>
        <a:lstStyle/>
        <a:p>
          <a:endParaRPr lang="ru-RU" dirty="0"/>
        </a:p>
      </dgm:t>
    </dgm:pt>
    <dgm:pt modelId="{215B9D5D-0ADA-4B57-AD87-6937E58EFB56}" type="parTrans" cxnId="{447E0F24-C971-4A3A-9368-C65BAEE4C343}">
      <dgm:prSet/>
      <dgm:spPr/>
      <dgm:t>
        <a:bodyPr/>
        <a:lstStyle/>
        <a:p>
          <a:endParaRPr lang="ru-RU"/>
        </a:p>
      </dgm:t>
    </dgm:pt>
    <dgm:pt modelId="{CA279327-0790-4BF3-B7B0-827D36EBBFC0}" type="sibTrans" cxnId="{447E0F24-C971-4A3A-9368-C65BAEE4C343}">
      <dgm:prSet/>
      <dgm:spPr/>
      <dgm:t>
        <a:bodyPr/>
        <a:lstStyle/>
        <a:p>
          <a:endParaRPr lang="ru-RU"/>
        </a:p>
      </dgm:t>
    </dgm:pt>
    <dgm:pt modelId="{D35A84A7-8386-4515-8364-34F6CA6F706B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rgbClr val="002060"/>
              </a:solidFill>
            </a:rPr>
            <a:t>Ганг4</a:t>
          </a:r>
          <a:endParaRPr lang="ru-RU" sz="3600" dirty="0">
            <a:solidFill>
              <a:srgbClr val="002060"/>
            </a:solidFill>
          </a:endParaRPr>
        </a:p>
      </dgm:t>
    </dgm:pt>
    <dgm:pt modelId="{A5677FE8-191D-4BB8-A78E-D549B94B0159}" type="parTrans" cxnId="{79ED42F2-6563-4CAC-9402-09B0182F170E}">
      <dgm:prSet/>
      <dgm:spPr/>
      <dgm:t>
        <a:bodyPr/>
        <a:lstStyle/>
        <a:p>
          <a:endParaRPr lang="ru-RU"/>
        </a:p>
      </dgm:t>
    </dgm:pt>
    <dgm:pt modelId="{E12CCC06-6A47-456C-B337-35D0996900E7}" type="sibTrans" cxnId="{79ED42F2-6563-4CAC-9402-09B0182F170E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Тигр5</a:t>
          </a:r>
          <a:endParaRPr lang="ru-RU" dirty="0">
            <a:solidFill>
              <a:srgbClr val="002060"/>
            </a:solidFill>
          </a:endParaRPr>
        </a:p>
      </dgm:t>
    </dgm:pt>
    <dgm:pt modelId="{BBCFD470-5E7D-487D-A0C2-785B2E64A985}">
      <dgm:prSet phldrT="[Текст]" phldr="1"/>
      <dgm:spPr/>
      <dgm:t>
        <a:bodyPr/>
        <a:lstStyle/>
        <a:p>
          <a:endParaRPr lang="ru-RU" dirty="0"/>
        </a:p>
      </dgm:t>
    </dgm:pt>
    <dgm:pt modelId="{68111BAC-10F1-4C3B-A052-AE753F693E95}" type="parTrans" cxnId="{2329C3CF-360D-4697-95FE-05EEC99774CB}">
      <dgm:prSet/>
      <dgm:spPr/>
      <dgm:t>
        <a:bodyPr/>
        <a:lstStyle/>
        <a:p>
          <a:endParaRPr lang="ru-RU"/>
        </a:p>
      </dgm:t>
    </dgm:pt>
    <dgm:pt modelId="{55B41DD6-0C0F-4403-B21E-8A791BEB0D55}" type="sibTrans" cxnId="{2329C3CF-360D-4697-95FE-05EEC99774CB}">
      <dgm:prSet/>
      <dgm:spPr/>
      <dgm:t>
        <a:bodyPr/>
        <a:lstStyle/>
        <a:p>
          <a:endParaRPr lang="ru-RU"/>
        </a:p>
      </dgm:t>
    </dgm:pt>
    <dgm:pt modelId="{0BCD5F9B-AE01-466D-BEDC-E7FFFEFAF2FA}" type="pres">
      <dgm:prSet presAssocID="{C055225F-8971-4193-AFB8-F5F9DCC641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589EC62-23DB-4B43-81F9-478B988E970C}" type="pres">
      <dgm:prSet presAssocID="{BA6D0E9F-BD22-4AED-98A4-81E05766EB0F}" presName="composite" presStyleCnt="0"/>
      <dgm:spPr/>
    </dgm:pt>
    <dgm:pt modelId="{E8FF4C01-B292-4165-9B23-24DCD8F43F8A}" type="pres">
      <dgm:prSet presAssocID="{BA6D0E9F-BD22-4AED-98A4-81E05766EB0F}" presName="Parent1" presStyleLbl="node1" presStyleIdx="0" presStyleCnt="6" custScaleX="114929" custLinFactNeighborX="-10" custLinFactNeighborY="19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3E10C-E73F-402C-8F0F-711D5F3B4C79}" type="pres">
      <dgm:prSet presAssocID="{BA6D0E9F-BD22-4AED-98A4-81E05766EB0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B2DF-2A46-43C5-896D-8B7D441B3A57}" type="pres">
      <dgm:prSet presAssocID="{BA6D0E9F-BD22-4AED-98A4-81E05766EB0F}" presName="BalanceSpacing" presStyleCnt="0"/>
      <dgm:spPr/>
    </dgm:pt>
    <dgm:pt modelId="{22CBFACC-A988-48FE-81D2-EF63E02DFEA0}" type="pres">
      <dgm:prSet presAssocID="{BA6D0E9F-BD22-4AED-98A4-81E05766EB0F}" presName="BalanceSpacing1" presStyleCnt="0"/>
      <dgm:spPr/>
    </dgm:pt>
    <dgm:pt modelId="{C8D29ED1-7EF1-4A22-9A6A-B7E9ACAB437D}" type="pres">
      <dgm:prSet presAssocID="{3AD0BCC5-3814-4244-9E7E-97FFEE17803A}" presName="Accent1Text" presStyleLbl="node1" presStyleIdx="1" presStyleCnt="6"/>
      <dgm:spPr/>
      <dgm:t>
        <a:bodyPr/>
        <a:lstStyle/>
        <a:p>
          <a:endParaRPr lang="ru-RU"/>
        </a:p>
      </dgm:t>
    </dgm:pt>
    <dgm:pt modelId="{9E867E13-5B83-474E-834E-726CA5C750B3}" type="pres">
      <dgm:prSet presAssocID="{3AD0BCC5-3814-4244-9E7E-97FFEE17803A}" presName="spaceBetweenRectangles" presStyleCnt="0"/>
      <dgm:spPr/>
    </dgm:pt>
    <dgm:pt modelId="{7C371260-E680-4159-9ECE-3A616BBF05D1}" type="pres">
      <dgm:prSet presAssocID="{03026218-8C5F-4AF3-B29C-0B6395E17B5A}" presName="composite" presStyleCnt="0"/>
      <dgm:spPr/>
    </dgm:pt>
    <dgm:pt modelId="{96AB1ED8-B85A-4E5B-8D79-BF67FC3FA013}" type="pres">
      <dgm:prSet presAssocID="{03026218-8C5F-4AF3-B29C-0B6395E17B5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B1133-91CF-4554-A274-34FE4171B2FE}" type="pres">
      <dgm:prSet presAssocID="{03026218-8C5F-4AF3-B29C-0B6395E17B5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A2857-B4B2-4070-8584-C2A45E207536}" type="pres">
      <dgm:prSet presAssocID="{03026218-8C5F-4AF3-B29C-0B6395E17B5A}" presName="BalanceSpacing" presStyleCnt="0"/>
      <dgm:spPr/>
    </dgm:pt>
    <dgm:pt modelId="{A2D4860C-40AA-40CC-BC79-4844D4907232}" type="pres">
      <dgm:prSet presAssocID="{03026218-8C5F-4AF3-B29C-0B6395E17B5A}" presName="BalanceSpacing1" presStyleCnt="0"/>
      <dgm:spPr/>
    </dgm:pt>
    <dgm:pt modelId="{39B8FF49-1812-412B-B4C4-3641E72F6A6F}" type="pres">
      <dgm:prSet presAssocID="{BFEC7244-72F3-4AB1-928A-F1DE7E67CD27}" presName="Accent1Text" presStyleLbl="node1" presStyleIdx="3" presStyleCnt="6" custLinFactNeighborX="-4956" custLinFactNeighborY="2016"/>
      <dgm:spPr/>
      <dgm:t>
        <a:bodyPr/>
        <a:lstStyle/>
        <a:p>
          <a:endParaRPr lang="ru-RU"/>
        </a:p>
      </dgm:t>
    </dgm:pt>
    <dgm:pt modelId="{171FC2E5-DF1A-4979-B516-0E7BA3412613}" type="pres">
      <dgm:prSet presAssocID="{BFEC7244-72F3-4AB1-928A-F1DE7E67CD27}" presName="spaceBetweenRectangles" presStyleCnt="0"/>
      <dgm:spPr/>
    </dgm:pt>
    <dgm:pt modelId="{937C9AC3-3E94-4347-A98F-0BDFA37572E5}" type="pres">
      <dgm:prSet presAssocID="{D35A84A7-8386-4515-8364-34F6CA6F706B}" presName="composite" presStyleCnt="0"/>
      <dgm:spPr/>
    </dgm:pt>
    <dgm:pt modelId="{C6A767F6-7855-457F-9850-46FE518B23A0}" type="pres">
      <dgm:prSet presAssocID="{D35A84A7-8386-4515-8364-34F6CA6F706B}" presName="Parent1" presStyleLbl="node1" presStyleIdx="4" presStyleCnt="6" custScaleX="124700" custLinFactNeighborX="7455" custLinFactNeighborY="-21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9E619-16A5-4CB1-AACE-C9EC44EA90E6}" type="pres">
      <dgm:prSet presAssocID="{D35A84A7-8386-4515-8364-34F6CA6F706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B59B1-62D3-48AF-85A1-6DE75DB06E64}" type="pres">
      <dgm:prSet presAssocID="{D35A84A7-8386-4515-8364-34F6CA6F706B}" presName="BalanceSpacing" presStyleCnt="0"/>
      <dgm:spPr/>
    </dgm:pt>
    <dgm:pt modelId="{AB4FB833-505A-42B4-A762-BA0324C5902E}" type="pres">
      <dgm:prSet presAssocID="{D35A84A7-8386-4515-8364-34F6CA6F706B}" presName="BalanceSpacing1" presStyleCnt="0"/>
      <dgm:spPr/>
    </dgm:pt>
    <dgm:pt modelId="{B99795AF-4E3B-4DDE-84C6-46F877051077}" type="pres">
      <dgm:prSet presAssocID="{E12CCC06-6A47-456C-B337-35D0996900E7}" presName="Accent1Text" presStyleLbl="node1" presStyleIdx="5" presStyleCnt="6" custLinFactNeighborX="5410" custLinFactNeighborY="-2119"/>
      <dgm:spPr/>
      <dgm:t>
        <a:bodyPr/>
        <a:lstStyle/>
        <a:p>
          <a:endParaRPr lang="ru-RU"/>
        </a:p>
      </dgm:t>
    </dgm:pt>
  </dgm:ptLst>
  <dgm:cxnLst>
    <dgm:cxn modelId="{5286A3B7-95F2-4681-8734-2037612FF560}" type="presOf" srcId="{BBCFD470-5E7D-487D-A0C2-785B2E64A985}" destId="{D339E619-16A5-4CB1-AACE-C9EC44EA90E6}" srcOrd="0" destOrd="0" presId="urn:microsoft.com/office/officeart/2008/layout/AlternatingHexagons"/>
    <dgm:cxn modelId="{BD23DCB1-5441-4142-8F7D-57620B130CDE}" type="presOf" srcId="{C22FC4CF-D2BC-498A-91B0-2FB01151B0DB}" destId="{4683E10C-E73F-402C-8F0F-711D5F3B4C79}" srcOrd="0" destOrd="0" presId="urn:microsoft.com/office/officeart/2008/layout/AlternatingHexagons"/>
    <dgm:cxn modelId="{19248651-AA50-49DC-81F6-3729157FAF2B}" type="presOf" srcId="{BA6D0E9F-BD22-4AED-98A4-81E05766EB0F}" destId="{E8FF4C01-B292-4165-9B23-24DCD8F43F8A}" srcOrd="0" destOrd="0" presId="urn:microsoft.com/office/officeart/2008/layout/AlternatingHexagons"/>
    <dgm:cxn modelId="{2329C3CF-360D-4697-95FE-05EEC99774CB}" srcId="{D35A84A7-8386-4515-8364-34F6CA6F706B}" destId="{BBCFD470-5E7D-487D-A0C2-785B2E64A985}" srcOrd="0" destOrd="0" parTransId="{68111BAC-10F1-4C3B-A052-AE753F693E95}" sibTransId="{55B41DD6-0C0F-4403-B21E-8A791BEB0D55}"/>
    <dgm:cxn modelId="{79ED42F2-6563-4CAC-9402-09B0182F170E}" srcId="{C055225F-8971-4193-AFB8-F5F9DCC64104}" destId="{D35A84A7-8386-4515-8364-34F6CA6F706B}" srcOrd="2" destOrd="0" parTransId="{A5677FE8-191D-4BB8-A78E-D549B94B0159}" sibTransId="{E12CCC06-6A47-456C-B337-35D0996900E7}"/>
    <dgm:cxn modelId="{447E0F24-C971-4A3A-9368-C65BAEE4C343}" srcId="{03026218-8C5F-4AF3-B29C-0B6395E17B5A}" destId="{EC5A4D00-9FD1-477A-8B1A-011FF187326C}" srcOrd="0" destOrd="0" parTransId="{215B9D5D-0ADA-4B57-AD87-6937E58EFB56}" sibTransId="{CA279327-0790-4BF3-B7B0-827D36EBBFC0}"/>
    <dgm:cxn modelId="{ED6D4D87-4ED9-49A0-8B4F-ADFB34929B64}" type="presOf" srcId="{BFEC7244-72F3-4AB1-928A-F1DE7E67CD27}" destId="{39B8FF49-1812-412B-B4C4-3641E72F6A6F}" srcOrd="0" destOrd="0" presId="urn:microsoft.com/office/officeart/2008/layout/AlternatingHexagons"/>
    <dgm:cxn modelId="{5E41E2D2-5196-4A9A-A3D8-EB7AB93DAF6C}" type="presOf" srcId="{03026218-8C5F-4AF3-B29C-0B6395E17B5A}" destId="{96AB1ED8-B85A-4E5B-8D79-BF67FC3FA013}" srcOrd="0" destOrd="0" presId="urn:microsoft.com/office/officeart/2008/layout/AlternatingHexagons"/>
    <dgm:cxn modelId="{00C5CCD9-D830-4032-8947-86E4AAB79A7A}" srcId="{BA6D0E9F-BD22-4AED-98A4-81E05766EB0F}" destId="{C22FC4CF-D2BC-498A-91B0-2FB01151B0DB}" srcOrd="0" destOrd="0" parTransId="{56A10B0A-5FDA-4F8E-A7E6-A1E3CB9B9972}" sibTransId="{1C6237AC-46E4-4D71-BF76-C931361BF507}"/>
    <dgm:cxn modelId="{8A40F6BC-317B-43C3-B184-3C0F92944E61}" type="presOf" srcId="{3AD0BCC5-3814-4244-9E7E-97FFEE17803A}" destId="{C8D29ED1-7EF1-4A22-9A6A-B7E9ACAB437D}" srcOrd="0" destOrd="0" presId="urn:microsoft.com/office/officeart/2008/layout/AlternatingHexagons"/>
    <dgm:cxn modelId="{136F1418-B4D3-4BAD-816C-469BB378A6CE}" type="presOf" srcId="{EC5A4D00-9FD1-477A-8B1A-011FF187326C}" destId="{173B1133-91CF-4554-A274-34FE4171B2FE}" srcOrd="0" destOrd="0" presId="urn:microsoft.com/office/officeart/2008/layout/AlternatingHexagons"/>
    <dgm:cxn modelId="{B505BC7A-95CE-4F5F-8090-8517B9F391CA}" type="presOf" srcId="{D35A84A7-8386-4515-8364-34F6CA6F706B}" destId="{C6A767F6-7855-457F-9850-46FE518B23A0}" srcOrd="0" destOrd="0" presId="urn:microsoft.com/office/officeart/2008/layout/AlternatingHexagons"/>
    <dgm:cxn modelId="{0FFDA2B6-4C16-4DB7-8532-43396914F917}" srcId="{C055225F-8971-4193-AFB8-F5F9DCC64104}" destId="{03026218-8C5F-4AF3-B29C-0B6395E17B5A}" srcOrd="1" destOrd="0" parTransId="{0890ADED-6EAD-4D7F-9C7C-268E999725CA}" sibTransId="{BFEC7244-72F3-4AB1-928A-F1DE7E67CD27}"/>
    <dgm:cxn modelId="{00BF2768-1725-4EC5-B1E9-C6402EF8624E}" type="presOf" srcId="{C055225F-8971-4193-AFB8-F5F9DCC64104}" destId="{0BCD5F9B-AE01-466D-BEDC-E7FFFEFAF2FA}" srcOrd="0" destOrd="0" presId="urn:microsoft.com/office/officeart/2008/layout/AlternatingHexagons"/>
    <dgm:cxn modelId="{C92C09CC-FA38-403A-BF5B-610B9BFDAECF}" srcId="{C055225F-8971-4193-AFB8-F5F9DCC64104}" destId="{BA6D0E9F-BD22-4AED-98A4-81E05766EB0F}" srcOrd="0" destOrd="0" parTransId="{E63B7DC9-F375-4E21-836A-1C567272E890}" sibTransId="{3AD0BCC5-3814-4244-9E7E-97FFEE17803A}"/>
    <dgm:cxn modelId="{B7CD41EA-2390-4512-B2E0-70436E265D12}" type="presOf" srcId="{E12CCC06-6A47-456C-B337-35D0996900E7}" destId="{B99795AF-4E3B-4DDE-84C6-46F877051077}" srcOrd="0" destOrd="0" presId="urn:microsoft.com/office/officeart/2008/layout/AlternatingHexagons"/>
    <dgm:cxn modelId="{5B4EC83B-0527-4CF7-9393-04DDF63F82EE}" type="presParOf" srcId="{0BCD5F9B-AE01-466D-BEDC-E7FFFEFAF2FA}" destId="{F589EC62-23DB-4B43-81F9-478B988E970C}" srcOrd="0" destOrd="0" presId="urn:microsoft.com/office/officeart/2008/layout/AlternatingHexagons"/>
    <dgm:cxn modelId="{E4E5FBE3-0E32-44E9-870B-DAE5E1BD83CA}" type="presParOf" srcId="{F589EC62-23DB-4B43-81F9-478B988E970C}" destId="{E8FF4C01-B292-4165-9B23-24DCD8F43F8A}" srcOrd="0" destOrd="0" presId="urn:microsoft.com/office/officeart/2008/layout/AlternatingHexagons"/>
    <dgm:cxn modelId="{7B6D3591-E91D-4205-9EAE-A7E9FB337C4E}" type="presParOf" srcId="{F589EC62-23DB-4B43-81F9-478B988E970C}" destId="{4683E10C-E73F-402C-8F0F-711D5F3B4C79}" srcOrd="1" destOrd="0" presId="urn:microsoft.com/office/officeart/2008/layout/AlternatingHexagons"/>
    <dgm:cxn modelId="{0CF56202-C450-424D-AC94-D23EB7DA2246}" type="presParOf" srcId="{F589EC62-23DB-4B43-81F9-478B988E970C}" destId="{EBF5B2DF-2A46-43C5-896D-8B7D441B3A57}" srcOrd="2" destOrd="0" presId="urn:microsoft.com/office/officeart/2008/layout/AlternatingHexagons"/>
    <dgm:cxn modelId="{C6BE473D-A14A-4FB8-B264-E97F570A55C2}" type="presParOf" srcId="{F589EC62-23DB-4B43-81F9-478B988E970C}" destId="{22CBFACC-A988-48FE-81D2-EF63E02DFEA0}" srcOrd="3" destOrd="0" presId="urn:microsoft.com/office/officeart/2008/layout/AlternatingHexagons"/>
    <dgm:cxn modelId="{8D3DC3C8-A202-4D63-BF9A-715BA09DC8D2}" type="presParOf" srcId="{F589EC62-23DB-4B43-81F9-478B988E970C}" destId="{C8D29ED1-7EF1-4A22-9A6A-B7E9ACAB437D}" srcOrd="4" destOrd="0" presId="urn:microsoft.com/office/officeart/2008/layout/AlternatingHexagons"/>
    <dgm:cxn modelId="{D984D6C5-1375-4910-A7C2-2FCC0D863827}" type="presParOf" srcId="{0BCD5F9B-AE01-466D-BEDC-E7FFFEFAF2FA}" destId="{9E867E13-5B83-474E-834E-726CA5C750B3}" srcOrd="1" destOrd="0" presId="urn:microsoft.com/office/officeart/2008/layout/AlternatingHexagons"/>
    <dgm:cxn modelId="{55B9CCD1-BE61-4824-A072-C963666ADD90}" type="presParOf" srcId="{0BCD5F9B-AE01-466D-BEDC-E7FFFEFAF2FA}" destId="{7C371260-E680-4159-9ECE-3A616BBF05D1}" srcOrd="2" destOrd="0" presId="urn:microsoft.com/office/officeart/2008/layout/AlternatingHexagons"/>
    <dgm:cxn modelId="{A7701D66-C8EF-4E05-B26D-02528F84C93F}" type="presParOf" srcId="{7C371260-E680-4159-9ECE-3A616BBF05D1}" destId="{96AB1ED8-B85A-4E5B-8D79-BF67FC3FA013}" srcOrd="0" destOrd="0" presId="urn:microsoft.com/office/officeart/2008/layout/AlternatingHexagons"/>
    <dgm:cxn modelId="{19831170-3BDC-4739-B549-1B3A3028F6CA}" type="presParOf" srcId="{7C371260-E680-4159-9ECE-3A616BBF05D1}" destId="{173B1133-91CF-4554-A274-34FE4171B2FE}" srcOrd="1" destOrd="0" presId="urn:microsoft.com/office/officeart/2008/layout/AlternatingHexagons"/>
    <dgm:cxn modelId="{54780453-06EE-4A3F-9255-DB18F189607A}" type="presParOf" srcId="{7C371260-E680-4159-9ECE-3A616BBF05D1}" destId="{611A2857-B4B2-4070-8584-C2A45E207536}" srcOrd="2" destOrd="0" presId="urn:microsoft.com/office/officeart/2008/layout/AlternatingHexagons"/>
    <dgm:cxn modelId="{B13B257F-BAE9-47D7-B924-32DE88042AA0}" type="presParOf" srcId="{7C371260-E680-4159-9ECE-3A616BBF05D1}" destId="{A2D4860C-40AA-40CC-BC79-4844D4907232}" srcOrd="3" destOrd="0" presId="urn:microsoft.com/office/officeart/2008/layout/AlternatingHexagons"/>
    <dgm:cxn modelId="{B973D6C4-54EE-4BE7-A58C-C36CE7024A71}" type="presParOf" srcId="{7C371260-E680-4159-9ECE-3A616BBF05D1}" destId="{39B8FF49-1812-412B-B4C4-3641E72F6A6F}" srcOrd="4" destOrd="0" presId="urn:microsoft.com/office/officeart/2008/layout/AlternatingHexagons"/>
    <dgm:cxn modelId="{5146D9E3-03B2-4703-84EA-D4CD4AA7E962}" type="presParOf" srcId="{0BCD5F9B-AE01-466D-BEDC-E7FFFEFAF2FA}" destId="{171FC2E5-DF1A-4979-B516-0E7BA3412613}" srcOrd="3" destOrd="0" presId="urn:microsoft.com/office/officeart/2008/layout/AlternatingHexagons"/>
    <dgm:cxn modelId="{78291B0B-92BA-44B5-A5F9-38E1CA6FD4FF}" type="presParOf" srcId="{0BCD5F9B-AE01-466D-BEDC-E7FFFEFAF2FA}" destId="{937C9AC3-3E94-4347-A98F-0BDFA37572E5}" srcOrd="4" destOrd="0" presId="urn:microsoft.com/office/officeart/2008/layout/AlternatingHexagons"/>
    <dgm:cxn modelId="{78F57EA2-7C64-45FF-ADAE-FDC7894A38B5}" type="presParOf" srcId="{937C9AC3-3E94-4347-A98F-0BDFA37572E5}" destId="{C6A767F6-7855-457F-9850-46FE518B23A0}" srcOrd="0" destOrd="0" presId="urn:microsoft.com/office/officeart/2008/layout/AlternatingHexagons"/>
    <dgm:cxn modelId="{ABDF2BB2-E441-4C52-B41E-A77C77087761}" type="presParOf" srcId="{937C9AC3-3E94-4347-A98F-0BDFA37572E5}" destId="{D339E619-16A5-4CB1-AACE-C9EC44EA90E6}" srcOrd="1" destOrd="0" presId="urn:microsoft.com/office/officeart/2008/layout/AlternatingHexagons"/>
    <dgm:cxn modelId="{63840137-5A7D-4ADD-8293-5E16CCE9D0B0}" type="presParOf" srcId="{937C9AC3-3E94-4347-A98F-0BDFA37572E5}" destId="{EAEB59B1-62D3-48AF-85A1-6DE75DB06E64}" srcOrd="2" destOrd="0" presId="urn:microsoft.com/office/officeart/2008/layout/AlternatingHexagons"/>
    <dgm:cxn modelId="{62D8931D-2999-4363-90F3-DA8B6E620A72}" type="presParOf" srcId="{937C9AC3-3E94-4347-A98F-0BDFA37572E5}" destId="{AB4FB833-505A-42B4-A762-BA0324C5902E}" srcOrd="3" destOrd="0" presId="urn:microsoft.com/office/officeart/2008/layout/AlternatingHexagons"/>
    <dgm:cxn modelId="{FD3C05EB-4819-43EB-A983-16487A0081C1}" type="presParOf" srcId="{937C9AC3-3E94-4347-A98F-0BDFA37572E5}" destId="{B99795AF-4E3B-4DDE-84C6-46F87705107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18315-3D3F-4E0C-B75C-6DF196816423}">
      <dsp:nvSpPr>
        <dsp:cNvPr id="0" name=""/>
        <dsp:cNvSpPr/>
      </dsp:nvSpPr>
      <dsp:spPr>
        <a:xfrm>
          <a:off x="82347" y="608853"/>
          <a:ext cx="2571749" cy="1543050"/>
        </a:xfrm>
        <a:prstGeom prst="rect">
          <a:avLst/>
        </a:prstGeom>
        <a:solidFill>
          <a:schemeClr val="accent3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Москва – Берлин –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1530 км.</a:t>
          </a:r>
          <a:endParaRPr lang="ru-RU" sz="2800" kern="1200" dirty="0"/>
        </a:p>
      </dsp:txBody>
      <dsp:txXfrm>
        <a:off x="82347" y="608853"/>
        <a:ext cx="2571749" cy="1543050"/>
      </dsp:txXfrm>
    </dsp:sp>
    <dsp:sp modelId="{C0FB6164-F29D-4AB3-8147-D342B349BDBC}">
      <dsp:nvSpPr>
        <dsp:cNvPr id="0" name=""/>
        <dsp:cNvSpPr/>
      </dsp:nvSpPr>
      <dsp:spPr>
        <a:xfrm>
          <a:off x="2818663" y="60885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Москва – Тегеран –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2160 км.</a:t>
          </a: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818663" y="608853"/>
        <a:ext cx="2571749" cy="1543050"/>
      </dsp:txXfrm>
    </dsp:sp>
    <dsp:sp modelId="{7D75D083-0026-49B1-8EC3-AA3658E0A7BC}">
      <dsp:nvSpPr>
        <dsp:cNvPr id="0" name=""/>
        <dsp:cNvSpPr/>
      </dsp:nvSpPr>
      <dsp:spPr>
        <a:xfrm>
          <a:off x="5657849" y="614362"/>
          <a:ext cx="2571749" cy="1543050"/>
        </a:xfrm>
        <a:prstGeom prst="rect">
          <a:avLst/>
        </a:prstGeom>
        <a:solidFill>
          <a:srgbClr val="92D050"/>
        </a:soli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Москва – Дели –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405о км.</a:t>
          </a:r>
          <a:endParaRPr lang="ru-RU" sz="2800" kern="1200" dirty="0"/>
        </a:p>
      </dsp:txBody>
      <dsp:txXfrm>
        <a:off x="5657849" y="614362"/>
        <a:ext cx="2571749" cy="1543050"/>
      </dsp:txXfrm>
    </dsp:sp>
    <dsp:sp modelId="{11642C5B-3D10-4711-A45A-A2AE06139659}">
      <dsp:nvSpPr>
        <dsp:cNvPr id="0" name=""/>
        <dsp:cNvSpPr/>
      </dsp:nvSpPr>
      <dsp:spPr>
        <a:xfrm>
          <a:off x="1414462" y="2414587"/>
          <a:ext cx="2571749" cy="15430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Москва – Каир-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2880 км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1414462" y="2414587"/>
        <a:ext cx="2571749" cy="1543050"/>
      </dsp:txXfrm>
    </dsp:sp>
    <dsp:sp modelId="{A07F1A6D-68C3-4A5B-872E-65EFF4F4F2E2}">
      <dsp:nvSpPr>
        <dsp:cNvPr id="0" name=""/>
        <dsp:cNvSpPr/>
      </dsp:nvSpPr>
      <dsp:spPr>
        <a:xfrm>
          <a:off x="4243387" y="2414587"/>
          <a:ext cx="2571749" cy="1543050"/>
        </a:xfrm>
        <a:prstGeom prst="rect">
          <a:avLst/>
        </a:prstGeom>
        <a:solidFill>
          <a:schemeClr val="accent2">
            <a:lumMod val="75000"/>
          </a:schemeClr>
        </a:soli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Москва – Пекин-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6390 км.</a:t>
          </a: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243387" y="2414587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F4C01-B292-4165-9B23-24DCD8F43F8A}">
      <dsp:nvSpPr>
        <dsp:cNvPr id="0" name=""/>
        <dsp:cNvSpPr/>
      </dsp:nvSpPr>
      <dsp:spPr>
        <a:xfrm rot="5400000">
          <a:off x="3644623" y="32892"/>
          <a:ext cx="1694408" cy="1694208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Урал2</a:t>
          </a:r>
          <a:endParaRPr lang="ru-RU" sz="3200" kern="1200" dirty="0">
            <a:solidFill>
              <a:srgbClr val="002060"/>
            </a:solidFill>
          </a:endParaRPr>
        </a:p>
      </dsp:txBody>
      <dsp:txXfrm rot="-5400000">
        <a:off x="3927074" y="315177"/>
        <a:ext cx="1129506" cy="1129638"/>
      </dsp:txXfrm>
    </dsp:sp>
    <dsp:sp modelId="{4683E10C-E73F-402C-8F0F-711D5F3B4C79}">
      <dsp:nvSpPr>
        <dsp:cNvPr id="0" name=""/>
        <dsp:cNvSpPr/>
      </dsp:nvSpPr>
      <dsp:spPr>
        <a:xfrm>
          <a:off x="5273775" y="339463"/>
          <a:ext cx="1890959" cy="1016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273775" y="339463"/>
        <a:ext cx="1890959" cy="1016644"/>
      </dsp:txXfrm>
    </dsp:sp>
    <dsp:sp modelId="{C8D29ED1-7EF1-4A22-9A6A-B7E9ACAB437D}">
      <dsp:nvSpPr>
        <dsp:cNvPr id="0" name=""/>
        <dsp:cNvSpPr/>
      </dsp:nvSpPr>
      <dsp:spPr>
        <a:xfrm rot="5400000">
          <a:off x="2052705" y="110718"/>
          <a:ext cx="1694408" cy="1474135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Амур1</a:t>
          </a:r>
          <a:endParaRPr lang="ru-RU" sz="3200" kern="1200" dirty="0">
            <a:solidFill>
              <a:srgbClr val="002060"/>
            </a:solidFill>
          </a:endParaRPr>
        </a:p>
      </dsp:txBody>
      <dsp:txXfrm rot="-5400000">
        <a:off x="2392560" y="264627"/>
        <a:ext cx="1014697" cy="1166318"/>
      </dsp:txXfrm>
    </dsp:sp>
    <dsp:sp modelId="{96AB1ED8-B85A-4E5B-8D79-BF67FC3FA013}">
      <dsp:nvSpPr>
        <dsp:cNvPr id="0" name=""/>
        <dsp:cNvSpPr/>
      </dsp:nvSpPr>
      <dsp:spPr>
        <a:xfrm rot="5400000">
          <a:off x="2845688" y="1548932"/>
          <a:ext cx="1694408" cy="1474135"/>
        </a:xfrm>
        <a:prstGeom prst="hexagon">
          <a:avLst>
            <a:gd name="adj" fmla="val 25000"/>
            <a:gd name="vf" fmla="val 115470"/>
          </a:avLst>
        </a:prstGeom>
        <a:solidFill>
          <a:schemeClr val="dk1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Река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Евразии.</a:t>
          </a:r>
          <a:endParaRPr lang="ru-RU" sz="2800" kern="1200" dirty="0"/>
        </a:p>
      </dsp:txBody>
      <dsp:txXfrm rot="-5400000">
        <a:off x="3185543" y="1702841"/>
        <a:ext cx="1014697" cy="1166318"/>
      </dsp:txXfrm>
    </dsp:sp>
    <dsp:sp modelId="{173B1133-91CF-4554-A274-34FE4171B2FE}">
      <dsp:nvSpPr>
        <dsp:cNvPr id="0" name=""/>
        <dsp:cNvSpPr/>
      </dsp:nvSpPr>
      <dsp:spPr>
        <a:xfrm>
          <a:off x="1064865" y="1777677"/>
          <a:ext cx="1829960" cy="1016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064865" y="1777677"/>
        <a:ext cx="1829960" cy="1016644"/>
      </dsp:txXfrm>
    </dsp:sp>
    <dsp:sp modelId="{39B8FF49-1812-412B-B4C4-3641E72F6A6F}">
      <dsp:nvSpPr>
        <dsp:cNvPr id="0" name=""/>
        <dsp:cNvSpPr/>
      </dsp:nvSpPr>
      <dsp:spPr>
        <a:xfrm rot="5400000">
          <a:off x="4364696" y="1583091"/>
          <a:ext cx="1694408" cy="1474135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00206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Лена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002060"/>
            </a:solidFill>
          </a:endParaRPr>
        </a:p>
      </dsp:txBody>
      <dsp:txXfrm rot="-5400000">
        <a:off x="4704551" y="1737000"/>
        <a:ext cx="1014697" cy="1166318"/>
      </dsp:txXfrm>
    </dsp:sp>
    <dsp:sp modelId="{C6A767F6-7855-457F-9850-46FE518B23A0}">
      <dsp:nvSpPr>
        <dsp:cNvPr id="0" name=""/>
        <dsp:cNvSpPr/>
      </dsp:nvSpPr>
      <dsp:spPr>
        <a:xfrm rot="5400000">
          <a:off x="3754667" y="2769185"/>
          <a:ext cx="1694408" cy="1838246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</a:rPr>
            <a:t>Ганг4</a:t>
          </a:r>
          <a:endParaRPr lang="ru-RU" sz="3600" kern="1200" dirty="0">
            <a:solidFill>
              <a:srgbClr val="002060"/>
            </a:solidFill>
          </a:endParaRPr>
        </a:p>
      </dsp:txBody>
      <dsp:txXfrm rot="-5400000">
        <a:off x="3989122" y="3123505"/>
        <a:ext cx="1225498" cy="1129606"/>
      </dsp:txXfrm>
    </dsp:sp>
    <dsp:sp modelId="{D339E619-16A5-4CB1-AACE-C9EC44EA90E6}">
      <dsp:nvSpPr>
        <dsp:cNvPr id="0" name=""/>
        <dsp:cNvSpPr/>
      </dsp:nvSpPr>
      <dsp:spPr>
        <a:xfrm>
          <a:off x="5273775" y="3215891"/>
          <a:ext cx="1890959" cy="1016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273775" y="3215891"/>
        <a:ext cx="1890959" cy="1016644"/>
      </dsp:txXfrm>
    </dsp:sp>
    <dsp:sp modelId="{B99795AF-4E3B-4DDE-84C6-46F877051077}">
      <dsp:nvSpPr>
        <dsp:cNvPr id="0" name=""/>
        <dsp:cNvSpPr/>
      </dsp:nvSpPr>
      <dsp:spPr>
        <a:xfrm rot="5400000">
          <a:off x="2132455" y="2951241"/>
          <a:ext cx="1694408" cy="1474135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48500" cap="flat" cmpd="thickThin" algn="ctr">
          <a:solidFill>
            <a:schemeClr val="lt1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2060"/>
              </a:solidFill>
            </a:rPr>
            <a:t>Тигр5</a:t>
          </a:r>
          <a:endParaRPr lang="ru-RU" sz="3000" kern="1200" dirty="0">
            <a:solidFill>
              <a:srgbClr val="002060"/>
            </a:solidFill>
          </a:endParaRPr>
        </a:p>
      </dsp:txBody>
      <dsp:txXfrm rot="-5400000">
        <a:off x="2472310" y="3105150"/>
        <a:ext cx="1014697" cy="1166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4991-12EB-412B-AF2C-68451696A0E7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1CB0D-65DF-47B5-A28D-B930CA442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38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CB0D-65DF-47B5-A28D-B930CA4421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49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CB0D-65DF-47B5-A28D-B930CA4421B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8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5F1ABA-7CF0-4361-A8B9-240D5B13E88F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F2E06E-1787-42FD-82DA-8BE046353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0" y="332656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Географическая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карта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2" name="Picture 8" descr="C:\Users\админ\AppData\Local\Microsoft\Windows\Temporary Internet Files\Content.IE5\WUTRZ8T1\MC90029068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116" y="1616786"/>
            <a:ext cx="8352928" cy="47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\AppData\Local\Microsoft\Windows\Temporary Internet Files\Content.IE5\3JT95SQF\MC90038256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663" y="4470786"/>
            <a:ext cx="1898662" cy="18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77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Карта – наш помощник и друг.</a:t>
            </a: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43" name="Picture 3" descr="C:\Users\админ\AppData\Local\Microsoft\Windows\Temporary Internet Files\Content.IE5\V2XS84O9\MP90040882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68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Карта – «альфа и омега» географии.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59936" cy="4395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Суть карты – её обзорность, способность разом представить огромные </a:t>
            </a:r>
            <a:r>
              <a:rPr lang="ru-RU" dirty="0" smtClean="0">
                <a:solidFill>
                  <a:schemeClr val="bg1"/>
                </a:solidFill>
              </a:rPr>
              <a:t>пространства</a:t>
            </a:r>
            <a:r>
              <a:rPr lang="ru-RU" dirty="0" smtClean="0"/>
              <a:t>, а знающему человеку карта позволяет не только «обозреть», но и исследовать территорию.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5993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7" name="Picture 9" descr="C:\Users\админ\AppData\Local\Microsoft\Windows\Temporary Internet Files\Content.IE5\68G2YY9A\MP90041167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374" y="1556792"/>
            <a:ext cx="40669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820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Умения работы с картой.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898776" cy="4392488"/>
          </a:xfrm>
        </p:spPr>
        <p:txBody>
          <a:bodyPr/>
          <a:lstStyle/>
          <a:p>
            <a:r>
              <a:rPr lang="ru-RU" dirty="0" smtClean="0"/>
              <a:t>Вычисление расстояний.</a:t>
            </a:r>
          </a:p>
          <a:p>
            <a:r>
              <a:rPr lang="ru-RU" dirty="0" smtClean="0"/>
              <a:t>  Определение направлений.</a:t>
            </a:r>
            <a:endParaRPr lang="ru-RU" dirty="0"/>
          </a:p>
          <a:p>
            <a:r>
              <a:rPr lang="ru-RU" dirty="0" smtClean="0"/>
              <a:t>Определение географических координат.</a:t>
            </a:r>
          </a:p>
          <a:p>
            <a:r>
              <a:rPr lang="ru-RU" dirty="0" smtClean="0"/>
              <a:t>Определение абсолютной высоты.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145623" cy="45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304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1. Вычисление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расстояний.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админ\AppData\Local\Microsoft\Windows\Temporary Internet Files\Content.IE5\WUTRZ8T1\MP90040003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32848" cy="48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80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дмин\AppData\Local\Microsoft\Windows\Temporary Internet Files\Content.IE5\V2XS84O9\MP900430846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2172886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Ответы на задание № 1.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30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2. Определение географических координат.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админ\AppData\Local\Microsoft\Windows\Temporary Internet Files\Content.IE5\68G2YY9A\MP90040312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372264" cy="43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09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AppData\Local\Microsoft\Windows\Temporary Internet Files\Content.IE5\WUTRZ8T1\MP9004434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4006281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Ответы на задание № 2.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65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3. Определение абсолютной высоты.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7739" y="2348880"/>
            <a:ext cx="7052654" cy="3575900"/>
          </a:xfrm>
        </p:spPr>
        <p:txBody>
          <a:bodyPr/>
          <a:lstStyle/>
          <a:p>
            <a:endParaRPr lang="ru-RU"/>
          </a:p>
        </p:txBody>
      </p:sp>
      <p:pic>
        <p:nvPicPr>
          <p:cNvPr id="6150" name="Picture 6" descr="C:\Users\админ\AppData\Local\Microsoft\Windows\Temporary Internet Files\Content.IE5\3JT95SQF\MP9003093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81305" cy="48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админ\AppData\Local\Microsoft\Windows\Temporary Internet Files\Content.IE5\V2XS84O9\MC9001501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36443"/>
            <a:ext cx="2561530" cy="19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87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Ответы на задание № 3.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659516" cy="432318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Наибольшую высоту имеют города:</a:t>
            </a:r>
          </a:p>
          <a:p>
            <a:r>
              <a:rPr lang="ru-RU" dirty="0" smtClean="0"/>
              <a:t>1 гр. – Дели.</a:t>
            </a:r>
          </a:p>
          <a:p>
            <a:r>
              <a:rPr lang="ru-RU" dirty="0" smtClean="0"/>
              <a:t>2 гр. – Кейптаун</a:t>
            </a:r>
          </a:p>
          <a:p>
            <a:r>
              <a:rPr lang="ru-RU" dirty="0" smtClean="0"/>
              <a:t>3 гр. – Мехико</a:t>
            </a:r>
          </a:p>
          <a:p>
            <a:r>
              <a:rPr lang="ru-RU" dirty="0" smtClean="0"/>
              <a:t>4 гр. – Бразилиа</a:t>
            </a:r>
          </a:p>
          <a:p>
            <a:r>
              <a:rPr lang="ru-RU" dirty="0" smtClean="0"/>
              <a:t>5 гр. - Канберра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1748" y="1556792"/>
            <a:ext cx="449617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4" name="Picture 6" descr="C:\Users\админ\AppData\Local\Microsoft\Windows\Temporary Internet Files\Content.IE5\WUTRZ8T1\MP90042528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6716" y="1542937"/>
            <a:ext cx="4608512" cy="49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\AppData\Local\Microsoft\Windows\Temporary Internet Files\Content.IE5\V2XS84O9\MP9001784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963" y="1556792"/>
            <a:ext cx="46085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76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278</TotalTime>
  <Words>175</Words>
  <Application>Microsoft Office PowerPoint</Application>
  <PresentationFormat>Экран (4:3)</PresentationFormat>
  <Paragraphs>46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Географическая карта </vt:lpstr>
      <vt:lpstr>Карта – «альфа и омега» географии.</vt:lpstr>
      <vt:lpstr>Умения работы с картой.</vt:lpstr>
      <vt:lpstr>1. Вычисление расстояний.</vt:lpstr>
      <vt:lpstr>Ответы на задание № 1.</vt:lpstr>
      <vt:lpstr>2. Определение географических координат.</vt:lpstr>
      <vt:lpstr>Ответы на задание № 2.</vt:lpstr>
      <vt:lpstr>3. Определение абсолютной высоты.</vt:lpstr>
      <vt:lpstr>Ответы на задание № 3.</vt:lpstr>
      <vt:lpstr>Карта – наш помощник и друг.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Географическая карта</dc:title>
  <dc:creator>админ</dc:creator>
  <cp:lastModifiedBy>Tata</cp:lastModifiedBy>
  <cp:revision>26</cp:revision>
  <dcterms:created xsi:type="dcterms:W3CDTF">2012-02-12T16:38:54Z</dcterms:created>
  <dcterms:modified xsi:type="dcterms:W3CDTF">2012-10-13T10:32:51Z</dcterms:modified>
</cp:coreProperties>
</file>