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51" d="100"/>
          <a:sy n="51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453975-12B6-4A6D-A406-17AB9195AAD1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999B634-1BDD-4472-80DD-CB303415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615044" cy="4643470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Репортаж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непосредственно образовательной деятельности.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785795"/>
            <a:ext cx="4040188" cy="85725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Раскраска- ХОМКИ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785795"/>
            <a:ext cx="4040188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Поощрение детей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194" name="Picture 2" descr="C:\Documents and Settings\LICENSING\Рабочий стол\открытое занятие\DSC020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785926"/>
            <a:ext cx="4038600" cy="4286280"/>
          </a:xfrm>
          <a:prstGeom prst="rect">
            <a:avLst/>
          </a:prstGeom>
          <a:noFill/>
        </p:spPr>
      </p:pic>
      <p:pic>
        <p:nvPicPr>
          <p:cNvPr id="8195" name="Picture 3" descr="C:\Documents and Settings\LICENSING\Рабочий стол\открытое занятие\DSC0203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785927"/>
            <a:ext cx="3357586" cy="43291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5800" y="1000108"/>
            <a:ext cx="7924800" cy="150019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643182"/>
            <a:ext cx="7326244" cy="35719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Тема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НОД </a:t>
            </a:r>
            <a:r>
              <a:rPr lang="ru-RU" sz="3200" b="1" dirty="0" smtClean="0">
                <a:solidFill>
                  <a:srgbClr val="002060"/>
                </a:solidFill>
              </a:rPr>
              <a:t>: звуки [Х] [Х’]</a:t>
            </a:r>
          </a:p>
          <a:p>
            <a:pPr algn="ctr"/>
            <a:endParaRPr lang="ru-RU" sz="3200" b="1" dirty="0" smtClean="0"/>
          </a:p>
          <a:p>
            <a:pPr algn="r"/>
            <a:endParaRPr lang="ru-RU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             Провела: 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   Учитель-логопед   </a:t>
            </a:r>
          </a:p>
          <a:p>
            <a:pPr algn="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       Андреева Н. И.</a:t>
            </a:r>
          </a:p>
          <a:p>
            <a:pPr algn="r"/>
            <a:endParaRPr lang="ru-RU" sz="16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 smtClean="0"/>
              <a:t>Идентификатор автора:  </a:t>
            </a:r>
          </a:p>
          <a:p>
            <a:r>
              <a:rPr lang="ru-RU" sz="1400" dirty="0" smtClean="0"/>
              <a:t> 259-055-387 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28"/>
            <a:ext cx="7248540" cy="242889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НОД  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ПОДГОТОВКА К ОБУЧЕНИЮ ГРАМОТЕ В СТАРШЕЙ    ЛОГОПЕДИЧЕСКОЙ ГРУППЕ(5-6 лет)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Оргмомент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(загадка)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143636" y="1571612"/>
            <a:ext cx="2786082" cy="441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Я устраиваюсь ловко,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У меня с собой кладовка,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Где кладовка? за щекой!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Вот я хитренький какой.</a:t>
            </a:r>
          </a:p>
          <a:p>
            <a:endParaRPr lang="ru-RU" dirty="0"/>
          </a:p>
        </p:txBody>
      </p:sp>
      <p:pic>
        <p:nvPicPr>
          <p:cNvPr id="2051" name="Picture 3" descr="C:\Documents and Settings\LICENSING\Рабочий стол\открытое занятие\DSC0196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500042"/>
            <a:ext cx="5448300" cy="55626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Игра:«Услышь звук»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Игра: «Сигнальщики»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Documents and Settings\LICENSING\Рабочий стол\открытое занятие\DSC019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643981"/>
            <a:ext cx="4038600" cy="302895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127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Сегодня мы будем играть со  звуками вместе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с ХОМЯЧКОМ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5" name="Picture 3" descr="C:\Documents and Settings\LICENSING\Рабочий стол\открытое занятие\DSC0192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9788" y="2643981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игра «Домики»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Игры со словами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игра « День- ночь.»</a:t>
            </a:r>
          </a:p>
          <a:p>
            <a:endParaRPr lang="ru-RU" dirty="0"/>
          </a:p>
        </p:txBody>
      </p:sp>
      <p:pic>
        <p:nvPicPr>
          <p:cNvPr id="4098" name="Picture 2" descr="C:\Documents and Settings\LICENSING\Рабочий стол\открытое занятие\DSC019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643981"/>
            <a:ext cx="4038600" cy="3028950"/>
          </a:xfrm>
          <a:prstGeom prst="rect">
            <a:avLst/>
          </a:prstGeom>
          <a:noFill/>
        </p:spPr>
      </p:pic>
      <p:pic>
        <p:nvPicPr>
          <p:cNvPr id="4099" name="Picture 3" descr="C:\Documents and Settings\LICENSING\Рабочий стол\открытое занятие\DSC0195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201863"/>
            <a:ext cx="3429024" cy="39131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143372" y="1571612"/>
            <a:ext cx="4545016" cy="45439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Ха-ха-ха- из рыбы варится…. (уха)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Ху-ху-ху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–дружно съели мы ….(уху)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Хи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-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хи-хи-подрались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наши  . (петухи)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Ух-ух-ух – утром будит нас … (петух)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Ах-ах-ах – сидят птицы на ….. (дубах)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Ох –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ох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ох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– баба сеяла …. (горох)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Ох –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ох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ох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- на полях растет …. (горох)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игра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«Доскажи словечко»: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 descr="C:\Documents and Settings\LICENSING\Рабочий стол\открытое занятие\DSC0196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214423"/>
            <a:ext cx="3443911" cy="49006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429124" y="1500174"/>
            <a:ext cx="4259264" cy="4615354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2060"/>
                </a:solidFill>
              </a:rPr>
              <a:t>Хомка-хомка</a:t>
            </a:r>
            <a:r>
              <a:rPr lang="ru-RU" dirty="0" smtClean="0">
                <a:solidFill>
                  <a:srgbClr val="002060"/>
                </a:solidFill>
              </a:rPr>
              <a:t> хомячок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err="1" smtClean="0">
                <a:solidFill>
                  <a:srgbClr val="002060"/>
                </a:solidFill>
              </a:rPr>
              <a:t>Полосатенький</a:t>
            </a:r>
            <a:r>
              <a:rPr lang="ru-RU" dirty="0" smtClean="0">
                <a:solidFill>
                  <a:srgbClr val="002060"/>
                </a:solidFill>
              </a:rPr>
              <a:t> бочок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err="1" smtClean="0">
                <a:solidFill>
                  <a:srgbClr val="002060"/>
                </a:solidFill>
              </a:rPr>
              <a:t>Хомка</a:t>
            </a:r>
            <a:r>
              <a:rPr lang="ru-RU" dirty="0" smtClean="0">
                <a:solidFill>
                  <a:srgbClr val="002060"/>
                </a:solidFill>
              </a:rPr>
              <a:t> рано встает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Щечки моет, глазки трет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Подметает </a:t>
            </a:r>
            <a:r>
              <a:rPr lang="ru-RU" dirty="0" err="1" smtClean="0">
                <a:solidFill>
                  <a:srgbClr val="002060"/>
                </a:solidFill>
              </a:rPr>
              <a:t>Хомка</a:t>
            </a:r>
            <a:r>
              <a:rPr lang="ru-RU" dirty="0" smtClean="0">
                <a:solidFill>
                  <a:srgbClr val="002060"/>
                </a:solidFill>
              </a:rPr>
              <a:t> хатку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выходит на зарядку.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Раз два три четыре пять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err="1" smtClean="0">
                <a:solidFill>
                  <a:srgbClr val="002060"/>
                </a:solidFill>
              </a:rPr>
              <a:t>Хомка</a:t>
            </a:r>
            <a:r>
              <a:rPr lang="ru-RU" dirty="0" smtClean="0">
                <a:solidFill>
                  <a:srgbClr val="002060"/>
                </a:solidFill>
              </a:rPr>
              <a:t> сильным хочет стать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Все ребята по порядку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Сейчас сделают зарядку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Развитие координации речи и движений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 descr="C:\Documents and Settings\LICENSING\Рабочий стол\открытое занятие\DSC0197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571612"/>
            <a:ext cx="3363518" cy="43418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Выкладывание схемы слова «</a:t>
            </a:r>
            <a:r>
              <a:rPr lang="ru-RU" dirty="0" err="1" smtClean="0">
                <a:solidFill>
                  <a:srgbClr val="002060"/>
                </a:solidFill>
              </a:rPr>
              <a:t>Хомка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Игра «Паровозик»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Составление предложений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Documents and Settings\LICENSING\Рабочий стол\открытое занятие\DSC0198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201863"/>
            <a:ext cx="4000528" cy="3913187"/>
          </a:xfrm>
          <a:prstGeom prst="rect">
            <a:avLst/>
          </a:prstGeom>
          <a:noFill/>
        </p:spPr>
      </p:pic>
      <p:pic>
        <p:nvPicPr>
          <p:cNvPr id="7171" name="Picture 3" descr="C:\Documents and Settings\LICENSING\Рабочий стол\открытое занятие\DSC0202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2201863"/>
            <a:ext cx="3571900" cy="39131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Итог: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В какие игры мы играли?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9218" name="Picture 2" descr="C:\Documents and Settings\LICENSING\Рабочий стол\открытое занятие\DSC020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1524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213</TotalTime>
  <Words>187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Репортаж   с непосредственно образовательной деятельности. </vt:lpstr>
      <vt:lpstr>НОД    ПОДГОТОВКА К ОБУЧЕНИЮ ГРАМОТЕ В СТАРШЕЙ    ЛОГОПЕДИЧЕСКОЙ ГРУППЕ(5-6 лет) </vt:lpstr>
      <vt:lpstr>Оргмомент  (загадка)</vt:lpstr>
      <vt:lpstr>Сегодня мы будем играть со  звуками вместе с ХОМЯЧКОМ </vt:lpstr>
      <vt:lpstr>Игры со словами</vt:lpstr>
      <vt:lpstr>игра  «Доскажи словечко»: </vt:lpstr>
      <vt:lpstr>Развитие координации речи и движений</vt:lpstr>
      <vt:lpstr>Игра «Паровозик»</vt:lpstr>
      <vt:lpstr>Итог: В какие игры мы играли?</vt:lpstr>
      <vt:lpstr>Слайд 10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НОД    ПОДГОТОВКА К ОБУЧЕНИЮ ГРАМОТЕ В СТАРШЕЙ    ЛОГОПЕДИЧЕСКОЙ  ГРУППЕ(5-6 лет) </dc:title>
  <dc:creator>LICENSING</dc:creator>
  <cp:lastModifiedBy>revaz</cp:lastModifiedBy>
  <cp:revision>26</cp:revision>
  <dcterms:created xsi:type="dcterms:W3CDTF">2012-06-23T13:56:33Z</dcterms:created>
  <dcterms:modified xsi:type="dcterms:W3CDTF">2013-01-05T17:26:04Z</dcterms:modified>
</cp:coreProperties>
</file>