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2" r:id="rId15"/>
    <p:sldId id="270" r:id="rId16"/>
    <p:sldId id="269" r:id="rId17"/>
    <p:sldId id="271" r:id="rId18"/>
    <p:sldId id="273" r:id="rId19"/>
    <p:sldId id="274" r:id="rId20"/>
    <p:sldId id="275" r:id="rId21"/>
    <p:sldId id="276" r:id="rId22"/>
    <p:sldId id="277" r:id="rId23"/>
    <p:sldId id="293" r:id="rId24"/>
    <p:sldId id="278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50" d="100"/>
          <a:sy n="50" d="100"/>
        </p:scale>
        <p:origin x="-170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84DA15-161D-4D95-BEAA-9332F7B097A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C670F-2923-4342-B653-413CB482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4B047-052D-4928-A3E7-E8F5C7F4BF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45ADDF-017F-4C52-8739-0EFF5021D2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7C6995-CBD5-482F-92BD-1D52D80D3D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5D2111-9B97-424B-B72E-4207ED5AD5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B838E8-C8E2-4116-BE48-DDE895B4F3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3D923-D4F8-406F-B58A-937F4095C9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5B369A-7CEE-4F22-988B-F889E1ECEF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48F064-890B-40EE-BEB2-EB4BD63999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7FADA-C0FC-46DF-9D93-DB67856914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9ACAB-40F2-4CBB-AB65-F8152B3DD9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200B1-6CF1-41D8-AB62-93906EA583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D83DC5-5C29-44EE-92BA-98C0CABB4C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A1BA41-4BC3-44BE-AF2B-65AB3CE9A2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5E5D-7FF5-4D22-AE61-C7C824A88FFE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8114-9A87-4138-9D9C-539B412BE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9412-5104-4D26-878B-65DB7D8E4E0E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0C06-8310-49EC-AEE9-AE31D74F3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A6A1-0BF5-40E4-996F-DD9839C142C6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F58C-979D-4663-96E4-6830805E5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2404-4EF1-4D88-BE78-972103AF4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1D8A4D-FB53-47BB-AE26-7EE1D972FA24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685408-B961-4D98-BFF1-E40A0282D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758D7-CE44-434F-9C13-BB46D0F2391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C7F77-F38F-4AD2-9C1E-A0E1633A9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5DA4-5DC1-431F-8725-E98D31D3E27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AA5E-5767-4732-B9E3-E26B0A698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5DA7-E81F-4617-BBAE-3999618A8CE4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4047-6FBB-4ABD-8307-F48044A46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4070FD-0E7A-4E9A-9D04-50B750C9D2EE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1A4AAE-7DD5-408C-9D12-C6823BBB0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696D-621D-47A7-8610-5E8BF64D4BAC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A655-F68A-4892-B8B9-27AE5142D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A08247-BA18-4A2F-AC1F-DFF785CC7322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FA0354-A747-47BE-8CB8-943066EF2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564AD6-7263-4D76-B728-A7E1C06E85D2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127037-5D0E-449A-9575-DD1A5E247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F567114-A373-4B58-8207-E71F4FF9916C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127F9EA-9D50-443A-B0A5-4E56D1D8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97" r:id="rId4"/>
    <p:sldLayoutId id="2147483696" r:id="rId5"/>
    <p:sldLayoutId id="2147483701" r:id="rId6"/>
    <p:sldLayoutId id="2147483695" r:id="rId7"/>
    <p:sldLayoutId id="2147483702" r:id="rId8"/>
    <p:sldLayoutId id="2147483703" r:id="rId9"/>
    <p:sldLayoutId id="2147483694" r:id="rId10"/>
    <p:sldLayoutId id="2147483693" r:id="rId11"/>
    <p:sldLayoutId id="214748370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3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963" y="23495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Урок математики в 3 классе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3" name="Подзаголовок 2"/>
          <p:cNvGrpSpPr>
            <a:grpSpLocks noGrp="1"/>
          </p:cNvGrpSpPr>
          <p:nvPr/>
        </p:nvGrpSpPr>
        <p:grpSpPr bwMode="auto">
          <a:xfrm>
            <a:off x="1163638" y="1249363"/>
            <a:ext cx="8218487" cy="1457325"/>
            <a:chOff x="733" y="787"/>
            <a:chExt cx="5177" cy="918"/>
          </a:xfrm>
        </p:grpSpPr>
        <p:pic>
          <p:nvPicPr>
            <p:cNvPr id="15362" name="Под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3" y="787"/>
              <a:ext cx="5177" cy="918"/>
            </a:xfrm>
            <a:prstGeom prst="rect">
              <a:avLst/>
            </a:prstGeom>
            <a:noFill/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884" y="935"/>
              <a:ext cx="4876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5800" b="1" i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Круг и окружность</a:t>
              </a:r>
            </a:p>
          </p:txBody>
        </p:sp>
      </p:grpSp>
      <p:pic>
        <p:nvPicPr>
          <p:cNvPr id="15365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716338"/>
            <a:ext cx="22320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836613"/>
            <a:ext cx="53276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22320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167998888888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14375"/>
            <a:ext cx="5080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16338"/>
            <a:ext cx="22320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Рабочий стол\3844318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020763"/>
            <a:ext cx="6773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1563"/>
            <a:ext cx="22320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00B050"/>
                </a:solidFill>
              </a:rPr>
              <a:t>Среди знакомых предметов найдите те,</a:t>
            </a:r>
            <a:br>
              <a:rPr lang="ru-RU" sz="2700" b="1" i="1" dirty="0" smtClean="0">
                <a:solidFill>
                  <a:srgbClr val="00B050"/>
                </a:solidFill>
              </a:rPr>
            </a:br>
            <a:r>
              <a:rPr lang="ru-RU" sz="2700" b="1" i="1" dirty="0" smtClean="0">
                <a:solidFill>
                  <a:srgbClr val="00B050"/>
                </a:solidFill>
              </a:rPr>
              <a:t>которые содержат окружности и круги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757488" cy="19002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24" name="Picture 2">
            <a:hlinkClick r:id="rId3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851525" y="1706563"/>
            <a:ext cx="2676525" cy="1822450"/>
          </a:xfrm>
        </p:spPr>
      </p:pic>
      <p:pic>
        <p:nvPicPr>
          <p:cNvPr id="30724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00438" y="1500188"/>
            <a:ext cx="2198687" cy="2189162"/>
          </a:xfrm>
        </p:spPr>
      </p:pic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713" y="1566863"/>
            <a:ext cx="2584450" cy="1938337"/>
          </a:xfrm>
          <a:prstGeom prst="rect">
            <a:avLst/>
          </a:prstGeom>
          <a:noFill/>
        </p:spPr>
      </p:pic>
      <p:pic>
        <p:nvPicPr>
          <p:cNvPr id="8192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0963" y="3760788"/>
            <a:ext cx="3798887" cy="2420937"/>
          </a:xfrm>
          <a:prstGeom prst="rect">
            <a:avLst/>
          </a:prstGeom>
          <a:noFill/>
        </p:spPr>
      </p:pic>
      <p:pic>
        <p:nvPicPr>
          <p:cNvPr id="8192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4075" y="3670300"/>
            <a:ext cx="1358900" cy="2401888"/>
          </a:xfrm>
          <a:prstGeom prst="rect">
            <a:avLst/>
          </a:prstGeom>
          <a:noFill/>
        </p:spPr>
      </p:pic>
      <p:pic>
        <p:nvPicPr>
          <p:cNvPr id="8192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5963" y="3565525"/>
            <a:ext cx="1328737" cy="2616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650" y="6192838"/>
            <a:ext cx="1328738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СУПЕР!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5388" y="6223000"/>
            <a:ext cx="1874837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МОЛОДЕЦ!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5838" y="6238875"/>
            <a:ext cx="2073275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ОТЛИЧНО!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13" y="6226175"/>
            <a:ext cx="135255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КЛАСС!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411413" y="1341438"/>
            <a:ext cx="4103687" cy="4103687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84663" y="-381000"/>
            <a:ext cx="2449512" cy="2085975"/>
            <a:chOff x="3703" y="1126"/>
            <a:chExt cx="1543" cy="1314"/>
          </a:xfrm>
        </p:grpSpPr>
        <p:sp>
          <p:nvSpPr>
            <p:cNvPr id="32775" name="Freeform 6"/>
            <p:cNvSpPr>
              <a:spLocks/>
            </p:cNvSpPr>
            <p:nvPr/>
          </p:nvSpPr>
          <p:spPr bwMode="auto">
            <a:xfrm>
              <a:off x="4093" y="1126"/>
              <a:ext cx="1153" cy="1024"/>
            </a:xfrm>
            <a:custGeom>
              <a:avLst/>
              <a:gdLst>
                <a:gd name="T0" fmla="*/ 0 w 9226"/>
                <a:gd name="T1" fmla="*/ 0 h 8193"/>
                <a:gd name="T2" fmla="*/ 0 w 9226"/>
                <a:gd name="T3" fmla="*/ 0 h 8193"/>
                <a:gd name="T4" fmla="*/ 0 w 9226"/>
                <a:gd name="T5" fmla="*/ 0 h 8193"/>
                <a:gd name="T6" fmla="*/ 0 w 9226"/>
                <a:gd name="T7" fmla="*/ 0 h 8193"/>
                <a:gd name="T8" fmla="*/ 0 w 9226"/>
                <a:gd name="T9" fmla="*/ 0 h 8193"/>
                <a:gd name="T10" fmla="*/ 0 w 9226"/>
                <a:gd name="T11" fmla="*/ 0 h 8193"/>
                <a:gd name="T12" fmla="*/ 0 w 9226"/>
                <a:gd name="T13" fmla="*/ 0 h 8193"/>
                <a:gd name="T14" fmla="*/ 0 w 9226"/>
                <a:gd name="T15" fmla="*/ 0 h 8193"/>
                <a:gd name="T16" fmla="*/ 0 w 9226"/>
                <a:gd name="T17" fmla="*/ 0 h 8193"/>
                <a:gd name="T18" fmla="*/ 0 w 9226"/>
                <a:gd name="T19" fmla="*/ 0 h 8193"/>
                <a:gd name="T20" fmla="*/ 0 w 9226"/>
                <a:gd name="T21" fmla="*/ 0 h 8193"/>
                <a:gd name="T22" fmla="*/ 0 w 9226"/>
                <a:gd name="T23" fmla="*/ 0 h 8193"/>
                <a:gd name="T24" fmla="*/ 0 w 9226"/>
                <a:gd name="T25" fmla="*/ 0 h 8193"/>
                <a:gd name="T26" fmla="*/ 0 w 9226"/>
                <a:gd name="T27" fmla="*/ 0 h 8193"/>
                <a:gd name="T28" fmla="*/ 0 w 9226"/>
                <a:gd name="T29" fmla="*/ 0 h 8193"/>
                <a:gd name="T30" fmla="*/ 0 w 9226"/>
                <a:gd name="T31" fmla="*/ 0 h 8193"/>
                <a:gd name="T32" fmla="*/ 0 w 9226"/>
                <a:gd name="T33" fmla="*/ 0 h 8193"/>
                <a:gd name="T34" fmla="*/ 0 w 9226"/>
                <a:gd name="T35" fmla="*/ 0 h 8193"/>
                <a:gd name="T36" fmla="*/ 0 w 9226"/>
                <a:gd name="T37" fmla="*/ 0 h 8193"/>
                <a:gd name="T38" fmla="*/ 0 w 9226"/>
                <a:gd name="T39" fmla="*/ 0 h 8193"/>
                <a:gd name="T40" fmla="*/ 0 w 9226"/>
                <a:gd name="T41" fmla="*/ 0 h 8193"/>
                <a:gd name="T42" fmla="*/ 0 w 9226"/>
                <a:gd name="T43" fmla="*/ 0 h 8193"/>
                <a:gd name="T44" fmla="*/ 0 w 9226"/>
                <a:gd name="T45" fmla="*/ 0 h 8193"/>
                <a:gd name="T46" fmla="*/ 0 w 9226"/>
                <a:gd name="T47" fmla="*/ 0 h 8193"/>
                <a:gd name="T48" fmla="*/ 0 w 9226"/>
                <a:gd name="T49" fmla="*/ 0 h 8193"/>
                <a:gd name="T50" fmla="*/ 0 w 9226"/>
                <a:gd name="T51" fmla="*/ 0 h 8193"/>
                <a:gd name="T52" fmla="*/ 0 w 9226"/>
                <a:gd name="T53" fmla="*/ 0 h 8193"/>
                <a:gd name="T54" fmla="*/ 0 w 9226"/>
                <a:gd name="T55" fmla="*/ 0 h 8193"/>
                <a:gd name="T56" fmla="*/ 0 w 9226"/>
                <a:gd name="T57" fmla="*/ 0 h 8193"/>
                <a:gd name="T58" fmla="*/ 0 w 9226"/>
                <a:gd name="T59" fmla="*/ 0 h 8193"/>
                <a:gd name="T60" fmla="*/ 0 w 9226"/>
                <a:gd name="T61" fmla="*/ 0 h 8193"/>
                <a:gd name="T62" fmla="*/ 0 w 9226"/>
                <a:gd name="T63" fmla="*/ 0 h 8193"/>
                <a:gd name="T64" fmla="*/ 0 w 9226"/>
                <a:gd name="T65" fmla="*/ 0 h 8193"/>
                <a:gd name="T66" fmla="*/ 0 w 9226"/>
                <a:gd name="T67" fmla="*/ 0 h 8193"/>
                <a:gd name="T68" fmla="*/ 0 w 9226"/>
                <a:gd name="T69" fmla="*/ 0 h 8193"/>
                <a:gd name="T70" fmla="*/ 0 w 9226"/>
                <a:gd name="T71" fmla="*/ 0 h 8193"/>
                <a:gd name="T72" fmla="*/ 0 w 9226"/>
                <a:gd name="T73" fmla="*/ 0 h 8193"/>
                <a:gd name="T74" fmla="*/ 0 w 9226"/>
                <a:gd name="T75" fmla="*/ 0 h 8193"/>
                <a:gd name="T76" fmla="*/ 0 w 9226"/>
                <a:gd name="T77" fmla="*/ 0 h 8193"/>
                <a:gd name="T78" fmla="*/ 0 w 9226"/>
                <a:gd name="T79" fmla="*/ 0 h 8193"/>
                <a:gd name="T80" fmla="*/ 0 w 9226"/>
                <a:gd name="T81" fmla="*/ 0 h 8193"/>
                <a:gd name="T82" fmla="*/ 0 w 9226"/>
                <a:gd name="T83" fmla="*/ 0 h 8193"/>
                <a:gd name="T84" fmla="*/ 0 w 9226"/>
                <a:gd name="T85" fmla="*/ 0 h 8193"/>
                <a:gd name="T86" fmla="*/ 0 w 9226"/>
                <a:gd name="T87" fmla="*/ 0 h 8193"/>
                <a:gd name="T88" fmla="*/ 0 w 9226"/>
                <a:gd name="T89" fmla="*/ 0 h 8193"/>
                <a:gd name="T90" fmla="*/ 0 w 9226"/>
                <a:gd name="T91" fmla="*/ 0 h 8193"/>
                <a:gd name="T92" fmla="*/ 0 w 9226"/>
                <a:gd name="T93" fmla="*/ 0 h 8193"/>
                <a:gd name="T94" fmla="*/ 0 w 9226"/>
                <a:gd name="T95" fmla="*/ 0 h 8193"/>
                <a:gd name="T96" fmla="*/ 0 w 9226"/>
                <a:gd name="T97" fmla="*/ 0 h 8193"/>
                <a:gd name="T98" fmla="*/ 0 w 9226"/>
                <a:gd name="T99" fmla="*/ 0 h 8193"/>
                <a:gd name="T100" fmla="*/ 0 w 9226"/>
                <a:gd name="T101" fmla="*/ 0 h 8193"/>
                <a:gd name="T102" fmla="*/ 0 w 9226"/>
                <a:gd name="T103" fmla="*/ 0 h 8193"/>
                <a:gd name="T104" fmla="*/ 0 w 9226"/>
                <a:gd name="T105" fmla="*/ 0 h 8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26"/>
                <a:gd name="T160" fmla="*/ 0 h 8193"/>
                <a:gd name="T161" fmla="*/ 9226 w 9226"/>
                <a:gd name="T162" fmla="*/ 8193 h 8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26" h="8193">
                  <a:moveTo>
                    <a:pt x="98" y="8054"/>
                  </a:moveTo>
                  <a:lnTo>
                    <a:pt x="85" y="8038"/>
                  </a:lnTo>
                  <a:lnTo>
                    <a:pt x="73" y="8023"/>
                  </a:lnTo>
                  <a:lnTo>
                    <a:pt x="61" y="8004"/>
                  </a:lnTo>
                  <a:lnTo>
                    <a:pt x="51" y="7987"/>
                  </a:lnTo>
                  <a:lnTo>
                    <a:pt x="41" y="7969"/>
                  </a:lnTo>
                  <a:lnTo>
                    <a:pt x="33" y="7951"/>
                  </a:lnTo>
                  <a:lnTo>
                    <a:pt x="25" y="7933"/>
                  </a:lnTo>
                  <a:lnTo>
                    <a:pt x="19" y="7914"/>
                  </a:lnTo>
                  <a:lnTo>
                    <a:pt x="13" y="7895"/>
                  </a:lnTo>
                  <a:lnTo>
                    <a:pt x="9" y="7876"/>
                  </a:lnTo>
                  <a:lnTo>
                    <a:pt x="5" y="7857"/>
                  </a:lnTo>
                  <a:lnTo>
                    <a:pt x="2" y="7837"/>
                  </a:lnTo>
                  <a:lnTo>
                    <a:pt x="1" y="7817"/>
                  </a:lnTo>
                  <a:lnTo>
                    <a:pt x="0" y="7797"/>
                  </a:lnTo>
                  <a:lnTo>
                    <a:pt x="0" y="7778"/>
                  </a:lnTo>
                  <a:lnTo>
                    <a:pt x="0" y="7759"/>
                  </a:lnTo>
                  <a:lnTo>
                    <a:pt x="2" y="7739"/>
                  </a:lnTo>
                  <a:lnTo>
                    <a:pt x="4" y="7720"/>
                  </a:lnTo>
                  <a:lnTo>
                    <a:pt x="8" y="7701"/>
                  </a:lnTo>
                  <a:lnTo>
                    <a:pt x="12" y="7681"/>
                  </a:lnTo>
                  <a:lnTo>
                    <a:pt x="18" y="7663"/>
                  </a:lnTo>
                  <a:lnTo>
                    <a:pt x="23" y="7644"/>
                  </a:lnTo>
                  <a:lnTo>
                    <a:pt x="30" y="7626"/>
                  </a:lnTo>
                  <a:lnTo>
                    <a:pt x="39" y="7608"/>
                  </a:lnTo>
                  <a:lnTo>
                    <a:pt x="47" y="7591"/>
                  </a:lnTo>
                  <a:lnTo>
                    <a:pt x="57" y="7574"/>
                  </a:lnTo>
                  <a:lnTo>
                    <a:pt x="68" y="7557"/>
                  </a:lnTo>
                  <a:lnTo>
                    <a:pt x="79" y="7541"/>
                  </a:lnTo>
                  <a:lnTo>
                    <a:pt x="92" y="7525"/>
                  </a:lnTo>
                  <a:lnTo>
                    <a:pt x="106" y="7510"/>
                  </a:lnTo>
                  <a:lnTo>
                    <a:pt x="120" y="7495"/>
                  </a:lnTo>
                  <a:lnTo>
                    <a:pt x="135" y="7481"/>
                  </a:lnTo>
                  <a:lnTo>
                    <a:pt x="662" y="7019"/>
                  </a:lnTo>
                  <a:lnTo>
                    <a:pt x="1189" y="6557"/>
                  </a:lnTo>
                  <a:lnTo>
                    <a:pt x="1715" y="6095"/>
                  </a:lnTo>
                  <a:lnTo>
                    <a:pt x="2240" y="5632"/>
                  </a:lnTo>
                  <a:lnTo>
                    <a:pt x="2767" y="5171"/>
                  </a:lnTo>
                  <a:lnTo>
                    <a:pt x="3293" y="4709"/>
                  </a:lnTo>
                  <a:lnTo>
                    <a:pt x="3820" y="4249"/>
                  </a:lnTo>
                  <a:lnTo>
                    <a:pt x="4347" y="3789"/>
                  </a:lnTo>
                  <a:lnTo>
                    <a:pt x="4877" y="3330"/>
                  </a:lnTo>
                  <a:lnTo>
                    <a:pt x="5406" y="2871"/>
                  </a:lnTo>
                  <a:lnTo>
                    <a:pt x="5937" y="2415"/>
                  </a:lnTo>
                  <a:lnTo>
                    <a:pt x="6468" y="1959"/>
                  </a:lnTo>
                  <a:lnTo>
                    <a:pt x="6999" y="1503"/>
                  </a:lnTo>
                  <a:lnTo>
                    <a:pt x="7532" y="1047"/>
                  </a:lnTo>
                  <a:lnTo>
                    <a:pt x="8063" y="591"/>
                  </a:lnTo>
                  <a:lnTo>
                    <a:pt x="8593" y="134"/>
                  </a:lnTo>
                  <a:lnTo>
                    <a:pt x="8609" y="121"/>
                  </a:lnTo>
                  <a:lnTo>
                    <a:pt x="8626" y="108"/>
                  </a:lnTo>
                  <a:lnTo>
                    <a:pt x="8643" y="97"/>
                  </a:lnTo>
                  <a:lnTo>
                    <a:pt x="8660" y="85"/>
                  </a:lnTo>
                  <a:lnTo>
                    <a:pt x="8678" y="75"/>
                  </a:lnTo>
                  <a:lnTo>
                    <a:pt x="8696" y="66"/>
                  </a:lnTo>
                  <a:lnTo>
                    <a:pt x="8714" y="56"/>
                  </a:lnTo>
                  <a:lnTo>
                    <a:pt x="8732" y="49"/>
                  </a:lnTo>
                  <a:lnTo>
                    <a:pt x="8751" y="41"/>
                  </a:lnTo>
                  <a:lnTo>
                    <a:pt x="8771" y="35"/>
                  </a:lnTo>
                  <a:lnTo>
                    <a:pt x="8790" y="29"/>
                  </a:lnTo>
                  <a:lnTo>
                    <a:pt x="8809" y="23"/>
                  </a:lnTo>
                  <a:lnTo>
                    <a:pt x="8828" y="18"/>
                  </a:lnTo>
                  <a:lnTo>
                    <a:pt x="8847" y="14"/>
                  </a:lnTo>
                  <a:lnTo>
                    <a:pt x="8867" y="11"/>
                  </a:lnTo>
                  <a:lnTo>
                    <a:pt x="8886" y="7"/>
                  </a:lnTo>
                  <a:lnTo>
                    <a:pt x="8908" y="5"/>
                  </a:lnTo>
                  <a:lnTo>
                    <a:pt x="8929" y="3"/>
                  </a:lnTo>
                  <a:lnTo>
                    <a:pt x="8950" y="1"/>
                  </a:lnTo>
                  <a:lnTo>
                    <a:pt x="8970" y="0"/>
                  </a:lnTo>
                  <a:lnTo>
                    <a:pt x="8992" y="0"/>
                  </a:lnTo>
                  <a:lnTo>
                    <a:pt x="9012" y="0"/>
                  </a:lnTo>
                  <a:lnTo>
                    <a:pt x="9032" y="2"/>
                  </a:lnTo>
                  <a:lnTo>
                    <a:pt x="9052" y="3"/>
                  </a:lnTo>
                  <a:lnTo>
                    <a:pt x="9071" y="6"/>
                  </a:lnTo>
                  <a:lnTo>
                    <a:pt x="9090" y="10"/>
                  </a:lnTo>
                  <a:lnTo>
                    <a:pt x="9108" y="15"/>
                  </a:lnTo>
                  <a:lnTo>
                    <a:pt x="9127" y="20"/>
                  </a:lnTo>
                  <a:lnTo>
                    <a:pt x="9144" y="27"/>
                  </a:lnTo>
                  <a:lnTo>
                    <a:pt x="9159" y="34"/>
                  </a:lnTo>
                  <a:lnTo>
                    <a:pt x="9175" y="43"/>
                  </a:lnTo>
                  <a:lnTo>
                    <a:pt x="9190" y="51"/>
                  </a:lnTo>
                  <a:lnTo>
                    <a:pt x="9200" y="66"/>
                  </a:lnTo>
                  <a:lnTo>
                    <a:pt x="9207" y="81"/>
                  </a:lnTo>
                  <a:lnTo>
                    <a:pt x="9214" y="98"/>
                  </a:lnTo>
                  <a:lnTo>
                    <a:pt x="9219" y="114"/>
                  </a:lnTo>
                  <a:lnTo>
                    <a:pt x="9222" y="132"/>
                  </a:lnTo>
                  <a:lnTo>
                    <a:pt x="9225" y="150"/>
                  </a:lnTo>
                  <a:lnTo>
                    <a:pt x="9226" y="169"/>
                  </a:lnTo>
                  <a:lnTo>
                    <a:pt x="9226" y="189"/>
                  </a:lnTo>
                  <a:lnTo>
                    <a:pt x="9225" y="209"/>
                  </a:lnTo>
                  <a:lnTo>
                    <a:pt x="9224" y="230"/>
                  </a:lnTo>
                  <a:lnTo>
                    <a:pt x="9221" y="251"/>
                  </a:lnTo>
                  <a:lnTo>
                    <a:pt x="9218" y="272"/>
                  </a:lnTo>
                  <a:lnTo>
                    <a:pt x="9214" y="293"/>
                  </a:lnTo>
                  <a:lnTo>
                    <a:pt x="9208" y="315"/>
                  </a:lnTo>
                  <a:lnTo>
                    <a:pt x="9202" y="337"/>
                  </a:lnTo>
                  <a:lnTo>
                    <a:pt x="9196" y="358"/>
                  </a:lnTo>
                  <a:lnTo>
                    <a:pt x="9183" y="396"/>
                  </a:lnTo>
                  <a:lnTo>
                    <a:pt x="9168" y="435"/>
                  </a:lnTo>
                  <a:lnTo>
                    <a:pt x="9159" y="453"/>
                  </a:lnTo>
                  <a:lnTo>
                    <a:pt x="9151" y="471"/>
                  </a:lnTo>
                  <a:lnTo>
                    <a:pt x="9142" y="489"/>
                  </a:lnTo>
                  <a:lnTo>
                    <a:pt x="9133" y="506"/>
                  </a:lnTo>
                  <a:lnTo>
                    <a:pt x="9122" y="524"/>
                  </a:lnTo>
                  <a:lnTo>
                    <a:pt x="9111" y="541"/>
                  </a:lnTo>
                  <a:lnTo>
                    <a:pt x="9099" y="557"/>
                  </a:lnTo>
                  <a:lnTo>
                    <a:pt x="9087" y="573"/>
                  </a:lnTo>
                  <a:lnTo>
                    <a:pt x="9074" y="589"/>
                  </a:lnTo>
                  <a:lnTo>
                    <a:pt x="9061" y="605"/>
                  </a:lnTo>
                  <a:lnTo>
                    <a:pt x="9046" y="620"/>
                  </a:lnTo>
                  <a:lnTo>
                    <a:pt x="9031" y="633"/>
                  </a:lnTo>
                  <a:lnTo>
                    <a:pt x="8512" y="1104"/>
                  </a:lnTo>
                  <a:lnTo>
                    <a:pt x="7995" y="1577"/>
                  </a:lnTo>
                  <a:lnTo>
                    <a:pt x="7479" y="2050"/>
                  </a:lnTo>
                  <a:lnTo>
                    <a:pt x="6962" y="2523"/>
                  </a:lnTo>
                  <a:lnTo>
                    <a:pt x="6445" y="2995"/>
                  </a:lnTo>
                  <a:lnTo>
                    <a:pt x="5926" y="3467"/>
                  </a:lnTo>
                  <a:lnTo>
                    <a:pt x="5667" y="3700"/>
                  </a:lnTo>
                  <a:lnTo>
                    <a:pt x="5407" y="3935"/>
                  </a:lnTo>
                  <a:lnTo>
                    <a:pt x="5145" y="4168"/>
                  </a:lnTo>
                  <a:lnTo>
                    <a:pt x="4884" y="4401"/>
                  </a:lnTo>
                  <a:lnTo>
                    <a:pt x="4360" y="4865"/>
                  </a:lnTo>
                  <a:lnTo>
                    <a:pt x="3835" y="5327"/>
                  </a:lnTo>
                  <a:lnTo>
                    <a:pt x="3308" y="5789"/>
                  </a:lnTo>
                  <a:lnTo>
                    <a:pt x="2781" y="6250"/>
                  </a:lnTo>
                  <a:lnTo>
                    <a:pt x="2254" y="6711"/>
                  </a:lnTo>
                  <a:lnTo>
                    <a:pt x="1726" y="7171"/>
                  </a:lnTo>
                  <a:lnTo>
                    <a:pt x="1199" y="7633"/>
                  </a:lnTo>
                  <a:lnTo>
                    <a:pt x="671" y="8094"/>
                  </a:lnTo>
                  <a:lnTo>
                    <a:pt x="655" y="8106"/>
                  </a:lnTo>
                  <a:lnTo>
                    <a:pt x="639" y="8119"/>
                  </a:lnTo>
                  <a:lnTo>
                    <a:pt x="622" y="8130"/>
                  </a:lnTo>
                  <a:lnTo>
                    <a:pt x="605" y="8141"/>
                  </a:lnTo>
                  <a:lnTo>
                    <a:pt x="587" y="8150"/>
                  </a:lnTo>
                  <a:lnTo>
                    <a:pt x="569" y="8159"/>
                  </a:lnTo>
                  <a:lnTo>
                    <a:pt x="551" y="8166"/>
                  </a:lnTo>
                  <a:lnTo>
                    <a:pt x="533" y="8172"/>
                  </a:lnTo>
                  <a:lnTo>
                    <a:pt x="514" y="8178"/>
                  </a:lnTo>
                  <a:lnTo>
                    <a:pt x="495" y="8183"/>
                  </a:lnTo>
                  <a:lnTo>
                    <a:pt x="476" y="8186"/>
                  </a:lnTo>
                  <a:lnTo>
                    <a:pt x="457" y="8189"/>
                  </a:lnTo>
                  <a:lnTo>
                    <a:pt x="437" y="8192"/>
                  </a:lnTo>
                  <a:lnTo>
                    <a:pt x="417" y="8192"/>
                  </a:lnTo>
                  <a:lnTo>
                    <a:pt x="398" y="8193"/>
                  </a:lnTo>
                  <a:lnTo>
                    <a:pt x="379" y="8192"/>
                  </a:lnTo>
                  <a:lnTo>
                    <a:pt x="360" y="8189"/>
                  </a:lnTo>
                  <a:lnTo>
                    <a:pt x="340" y="8186"/>
                  </a:lnTo>
                  <a:lnTo>
                    <a:pt x="321" y="8183"/>
                  </a:lnTo>
                  <a:lnTo>
                    <a:pt x="301" y="8179"/>
                  </a:lnTo>
                  <a:lnTo>
                    <a:pt x="282" y="8173"/>
                  </a:lnTo>
                  <a:lnTo>
                    <a:pt x="264" y="8167"/>
                  </a:lnTo>
                  <a:lnTo>
                    <a:pt x="245" y="8160"/>
                  </a:lnTo>
                  <a:lnTo>
                    <a:pt x="227" y="8152"/>
                  </a:lnTo>
                  <a:lnTo>
                    <a:pt x="209" y="8143"/>
                  </a:lnTo>
                  <a:lnTo>
                    <a:pt x="192" y="8133"/>
                  </a:lnTo>
                  <a:lnTo>
                    <a:pt x="175" y="8122"/>
                  </a:lnTo>
                  <a:lnTo>
                    <a:pt x="159" y="8111"/>
                  </a:lnTo>
                  <a:lnTo>
                    <a:pt x="142" y="8098"/>
                  </a:lnTo>
                  <a:lnTo>
                    <a:pt x="127" y="8084"/>
                  </a:lnTo>
                  <a:lnTo>
                    <a:pt x="112" y="8070"/>
                  </a:lnTo>
                  <a:lnTo>
                    <a:pt x="98" y="8054"/>
                  </a:lnTo>
                  <a:close/>
                </a:path>
              </a:pathLst>
            </a:custGeom>
            <a:solidFill>
              <a:srgbClr val="6434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7"/>
            <p:cNvSpPr>
              <a:spLocks/>
            </p:cNvSpPr>
            <p:nvPr/>
          </p:nvSpPr>
          <p:spPr bwMode="auto">
            <a:xfrm>
              <a:off x="4093" y="1126"/>
              <a:ext cx="1153" cy="1024"/>
            </a:xfrm>
            <a:custGeom>
              <a:avLst/>
              <a:gdLst>
                <a:gd name="T0" fmla="*/ 0 w 9226"/>
                <a:gd name="T1" fmla="*/ 0 h 8193"/>
                <a:gd name="T2" fmla="*/ 0 w 9226"/>
                <a:gd name="T3" fmla="*/ 0 h 8193"/>
                <a:gd name="T4" fmla="*/ 0 w 9226"/>
                <a:gd name="T5" fmla="*/ 0 h 8193"/>
                <a:gd name="T6" fmla="*/ 0 w 9226"/>
                <a:gd name="T7" fmla="*/ 0 h 8193"/>
                <a:gd name="T8" fmla="*/ 0 w 9226"/>
                <a:gd name="T9" fmla="*/ 0 h 8193"/>
                <a:gd name="T10" fmla="*/ 0 w 9226"/>
                <a:gd name="T11" fmla="*/ 0 h 8193"/>
                <a:gd name="T12" fmla="*/ 0 w 9226"/>
                <a:gd name="T13" fmla="*/ 0 h 8193"/>
                <a:gd name="T14" fmla="*/ 0 w 9226"/>
                <a:gd name="T15" fmla="*/ 0 h 8193"/>
                <a:gd name="T16" fmla="*/ 0 w 9226"/>
                <a:gd name="T17" fmla="*/ 0 h 8193"/>
                <a:gd name="T18" fmla="*/ 0 w 9226"/>
                <a:gd name="T19" fmla="*/ 0 h 8193"/>
                <a:gd name="T20" fmla="*/ 0 w 9226"/>
                <a:gd name="T21" fmla="*/ 0 h 8193"/>
                <a:gd name="T22" fmla="*/ 0 w 9226"/>
                <a:gd name="T23" fmla="*/ 0 h 8193"/>
                <a:gd name="T24" fmla="*/ 0 w 9226"/>
                <a:gd name="T25" fmla="*/ 0 h 8193"/>
                <a:gd name="T26" fmla="*/ 0 w 9226"/>
                <a:gd name="T27" fmla="*/ 0 h 8193"/>
                <a:gd name="T28" fmla="*/ 0 w 9226"/>
                <a:gd name="T29" fmla="*/ 0 h 8193"/>
                <a:gd name="T30" fmla="*/ 0 w 9226"/>
                <a:gd name="T31" fmla="*/ 0 h 8193"/>
                <a:gd name="T32" fmla="*/ 0 w 9226"/>
                <a:gd name="T33" fmla="*/ 0 h 8193"/>
                <a:gd name="T34" fmla="*/ 0 w 9226"/>
                <a:gd name="T35" fmla="*/ 0 h 8193"/>
                <a:gd name="T36" fmla="*/ 0 w 9226"/>
                <a:gd name="T37" fmla="*/ 0 h 8193"/>
                <a:gd name="T38" fmla="*/ 0 w 9226"/>
                <a:gd name="T39" fmla="*/ 0 h 8193"/>
                <a:gd name="T40" fmla="*/ 0 w 9226"/>
                <a:gd name="T41" fmla="*/ 0 h 8193"/>
                <a:gd name="T42" fmla="*/ 0 w 9226"/>
                <a:gd name="T43" fmla="*/ 0 h 8193"/>
                <a:gd name="T44" fmla="*/ 0 w 9226"/>
                <a:gd name="T45" fmla="*/ 0 h 8193"/>
                <a:gd name="T46" fmla="*/ 0 w 9226"/>
                <a:gd name="T47" fmla="*/ 0 h 8193"/>
                <a:gd name="T48" fmla="*/ 0 w 9226"/>
                <a:gd name="T49" fmla="*/ 0 h 8193"/>
                <a:gd name="T50" fmla="*/ 0 w 9226"/>
                <a:gd name="T51" fmla="*/ 0 h 8193"/>
                <a:gd name="T52" fmla="*/ 0 w 9226"/>
                <a:gd name="T53" fmla="*/ 0 h 8193"/>
                <a:gd name="T54" fmla="*/ 0 w 9226"/>
                <a:gd name="T55" fmla="*/ 0 h 8193"/>
                <a:gd name="T56" fmla="*/ 0 w 9226"/>
                <a:gd name="T57" fmla="*/ 0 h 8193"/>
                <a:gd name="T58" fmla="*/ 0 w 9226"/>
                <a:gd name="T59" fmla="*/ 0 h 8193"/>
                <a:gd name="T60" fmla="*/ 0 w 9226"/>
                <a:gd name="T61" fmla="*/ 0 h 8193"/>
                <a:gd name="T62" fmla="*/ 0 w 9226"/>
                <a:gd name="T63" fmla="*/ 0 h 8193"/>
                <a:gd name="T64" fmla="*/ 0 w 9226"/>
                <a:gd name="T65" fmla="*/ 0 h 8193"/>
                <a:gd name="T66" fmla="*/ 0 w 9226"/>
                <a:gd name="T67" fmla="*/ 0 h 8193"/>
                <a:gd name="T68" fmla="*/ 0 w 9226"/>
                <a:gd name="T69" fmla="*/ 0 h 8193"/>
                <a:gd name="T70" fmla="*/ 0 w 9226"/>
                <a:gd name="T71" fmla="*/ 0 h 8193"/>
                <a:gd name="T72" fmla="*/ 0 w 9226"/>
                <a:gd name="T73" fmla="*/ 0 h 8193"/>
                <a:gd name="T74" fmla="*/ 0 w 9226"/>
                <a:gd name="T75" fmla="*/ 0 h 8193"/>
                <a:gd name="T76" fmla="*/ 0 w 9226"/>
                <a:gd name="T77" fmla="*/ 0 h 8193"/>
                <a:gd name="T78" fmla="*/ 0 w 9226"/>
                <a:gd name="T79" fmla="*/ 0 h 8193"/>
                <a:gd name="T80" fmla="*/ 0 w 9226"/>
                <a:gd name="T81" fmla="*/ 0 h 8193"/>
                <a:gd name="T82" fmla="*/ 0 w 9226"/>
                <a:gd name="T83" fmla="*/ 0 h 8193"/>
                <a:gd name="T84" fmla="*/ 0 w 9226"/>
                <a:gd name="T85" fmla="*/ 0 h 8193"/>
                <a:gd name="T86" fmla="*/ 0 w 9226"/>
                <a:gd name="T87" fmla="*/ 0 h 8193"/>
                <a:gd name="T88" fmla="*/ 0 w 9226"/>
                <a:gd name="T89" fmla="*/ 0 h 8193"/>
                <a:gd name="T90" fmla="*/ 0 w 9226"/>
                <a:gd name="T91" fmla="*/ 0 h 8193"/>
                <a:gd name="T92" fmla="*/ 0 w 9226"/>
                <a:gd name="T93" fmla="*/ 0 h 8193"/>
                <a:gd name="T94" fmla="*/ 0 w 9226"/>
                <a:gd name="T95" fmla="*/ 0 h 8193"/>
                <a:gd name="T96" fmla="*/ 0 w 9226"/>
                <a:gd name="T97" fmla="*/ 0 h 8193"/>
                <a:gd name="T98" fmla="*/ 0 w 9226"/>
                <a:gd name="T99" fmla="*/ 0 h 8193"/>
                <a:gd name="T100" fmla="*/ 0 w 9226"/>
                <a:gd name="T101" fmla="*/ 0 h 8193"/>
                <a:gd name="T102" fmla="*/ 0 w 9226"/>
                <a:gd name="T103" fmla="*/ 0 h 8193"/>
                <a:gd name="T104" fmla="*/ 0 w 9226"/>
                <a:gd name="T105" fmla="*/ 0 h 8193"/>
                <a:gd name="T106" fmla="*/ 0 w 9226"/>
                <a:gd name="T107" fmla="*/ 0 h 8193"/>
                <a:gd name="T108" fmla="*/ 0 w 9226"/>
                <a:gd name="T109" fmla="*/ 0 h 8193"/>
                <a:gd name="T110" fmla="*/ 0 w 9226"/>
                <a:gd name="T111" fmla="*/ 0 h 8193"/>
                <a:gd name="T112" fmla="*/ 0 w 9226"/>
                <a:gd name="T113" fmla="*/ 0 h 8193"/>
                <a:gd name="T114" fmla="*/ 0 w 9226"/>
                <a:gd name="T115" fmla="*/ 0 h 8193"/>
                <a:gd name="T116" fmla="*/ 0 w 9226"/>
                <a:gd name="T117" fmla="*/ 0 h 81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226"/>
                <a:gd name="T178" fmla="*/ 0 h 8193"/>
                <a:gd name="T179" fmla="*/ 9226 w 9226"/>
                <a:gd name="T180" fmla="*/ 8193 h 81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226" h="8193">
                  <a:moveTo>
                    <a:pt x="98" y="8054"/>
                  </a:moveTo>
                  <a:lnTo>
                    <a:pt x="98" y="8054"/>
                  </a:lnTo>
                  <a:lnTo>
                    <a:pt x="85" y="8038"/>
                  </a:lnTo>
                  <a:lnTo>
                    <a:pt x="73" y="8023"/>
                  </a:lnTo>
                  <a:lnTo>
                    <a:pt x="61" y="8004"/>
                  </a:lnTo>
                  <a:lnTo>
                    <a:pt x="51" y="7987"/>
                  </a:lnTo>
                  <a:lnTo>
                    <a:pt x="41" y="7969"/>
                  </a:lnTo>
                  <a:lnTo>
                    <a:pt x="33" y="7951"/>
                  </a:lnTo>
                  <a:lnTo>
                    <a:pt x="25" y="7933"/>
                  </a:lnTo>
                  <a:lnTo>
                    <a:pt x="19" y="7914"/>
                  </a:lnTo>
                  <a:lnTo>
                    <a:pt x="13" y="7895"/>
                  </a:lnTo>
                  <a:lnTo>
                    <a:pt x="9" y="7876"/>
                  </a:lnTo>
                  <a:lnTo>
                    <a:pt x="5" y="7857"/>
                  </a:lnTo>
                  <a:lnTo>
                    <a:pt x="2" y="7837"/>
                  </a:lnTo>
                  <a:lnTo>
                    <a:pt x="1" y="7817"/>
                  </a:lnTo>
                  <a:lnTo>
                    <a:pt x="0" y="7797"/>
                  </a:lnTo>
                  <a:lnTo>
                    <a:pt x="0" y="7778"/>
                  </a:lnTo>
                  <a:lnTo>
                    <a:pt x="0" y="7759"/>
                  </a:lnTo>
                  <a:lnTo>
                    <a:pt x="2" y="7739"/>
                  </a:lnTo>
                  <a:lnTo>
                    <a:pt x="4" y="7720"/>
                  </a:lnTo>
                  <a:lnTo>
                    <a:pt x="8" y="7701"/>
                  </a:lnTo>
                  <a:lnTo>
                    <a:pt x="12" y="7681"/>
                  </a:lnTo>
                  <a:lnTo>
                    <a:pt x="18" y="7663"/>
                  </a:lnTo>
                  <a:lnTo>
                    <a:pt x="23" y="7644"/>
                  </a:lnTo>
                  <a:lnTo>
                    <a:pt x="30" y="7626"/>
                  </a:lnTo>
                  <a:lnTo>
                    <a:pt x="39" y="7608"/>
                  </a:lnTo>
                  <a:lnTo>
                    <a:pt x="47" y="7591"/>
                  </a:lnTo>
                  <a:lnTo>
                    <a:pt x="57" y="7574"/>
                  </a:lnTo>
                  <a:lnTo>
                    <a:pt x="68" y="7557"/>
                  </a:lnTo>
                  <a:lnTo>
                    <a:pt x="79" y="7541"/>
                  </a:lnTo>
                  <a:lnTo>
                    <a:pt x="92" y="7525"/>
                  </a:lnTo>
                  <a:lnTo>
                    <a:pt x="106" y="7510"/>
                  </a:lnTo>
                  <a:lnTo>
                    <a:pt x="120" y="7495"/>
                  </a:lnTo>
                  <a:lnTo>
                    <a:pt x="135" y="7481"/>
                  </a:lnTo>
                  <a:lnTo>
                    <a:pt x="662" y="7019"/>
                  </a:lnTo>
                  <a:lnTo>
                    <a:pt x="1189" y="6557"/>
                  </a:lnTo>
                  <a:lnTo>
                    <a:pt x="1715" y="6095"/>
                  </a:lnTo>
                  <a:lnTo>
                    <a:pt x="2240" y="5632"/>
                  </a:lnTo>
                  <a:lnTo>
                    <a:pt x="2767" y="5171"/>
                  </a:lnTo>
                  <a:lnTo>
                    <a:pt x="3293" y="4709"/>
                  </a:lnTo>
                  <a:lnTo>
                    <a:pt x="3820" y="4249"/>
                  </a:lnTo>
                  <a:lnTo>
                    <a:pt x="4347" y="3789"/>
                  </a:lnTo>
                  <a:lnTo>
                    <a:pt x="4877" y="3330"/>
                  </a:lnTo>
                  <a:lnTo>
                    <a:pt x="5406" y="2871"/>
                  </a:lnTo>
                  <a:lnTo>
                    <a:pt x="5937" y="2415"/>
                  </a:lnTo>
                  <a:lnTo>
                    <a:pt x="6468" y="1959"/>
                  </a:lnTo>
                  <a:lnTo>
                    <a:pt x="6999" y="1503"/>
                  </a:lnTo>
                  <a:lnTo>
                    <a:pt x="7532" y="1047"/>
                  </a:lnTo>
                  <a:lnTo>
                    <a:pt x="8063" y="591"/>
                  </a:lnTo>
                  <a:lnTo>
                    <a:pt x="8593" y="134"/>
                  </a:lnTo>
                  <a:lnTo>
                    <a:pt x="8609" y="121"/>
                  </a:lnTo>
                  <a:lnTo>
                    <a:pt x="8626" y="108"/>
                  </a:lnTo>
                  <a:lnTo>
                    <a:pt x="8643" y="97"/>
                  </a:lnTo>
                  <a:lnTo>
                    <a:pt x="8660" y="85"/>
                  </a:lnTo>
                  <a:lnTo>
                    <a:pt x="8678" y="75"/>
                  </a:lnTo>
                  <a:lnTo>
                    <a:pt x="8696" y="66"/>
                  </a:lnTo>
                  <a:lnTo>
                    <a:pt x="8714" y="56"/>
                  </a:lnTo>
                  <a:lnTo>
                    <a:pt x="8732" y="49"/>
                  </a:lnTo>
                  <a:lnTo>
                    <a:pt x="8751" y="41"/>
                  </a:lnTo>
                  <a:lnTo>
                    <a:pt x="8771" y="35"/>
                  </a:lnTo>
                  <a:lnTo>
                    <a:pt x="8790" y="29"/>
                  </a:lnTo>
                  <a:lnTo>
                    <a:pt x="8809" y="23"/>
                  </a:lnTo>
                  <a:lnTo>
                    <a:pt x="8828" y="18"/>
                  </a:lnTo>
                  <a:lnTo>
                    <a:pt x="8847" y="14"/>
                  </a:lnTo>
                  <a:lnTo>
                    <a:pt x="8867" y="11"/>
                  </a:lnTo>
                  <a:lnTo>
                    <a:pt x="8886" y="7"/>
                  </a:lnTo>
                  <a:lnTo>
                    <a:pt x="8908" y="5"/>
                  </a:lnTo>
                  <a:lnTo>
                    <a:pt x="8929" y="3"/>
                  </a:lnTo>
                  <a:lnTo>
                    <a:pt x="8950" y="1"/>
                  </a:lnTo>
                  <a:lnTo>
                    <a:pt x="8970" y="0"/>
                  </a:lnTo>
                  <a:lnTo>
                    <a:pt x="8992" y="0"/>
                  </a:lnTo>
                  <a:lnTo>
                    <a:pt x="9012" y="0"/>
                  </a:lnTo>
                  <a:lnTo>
                    <a:pt x="9032" y="2"/>
                  </a:lnTo>
                  <a:lnTo>
                    <a:pt x="9052" y="3"/>
                  </a:lnTo>
                  <a:lnTo>
                    <a:pt x="9071" y="6"/>
                  </a:lnTo>
                  <a:lnTo>
                    <a:pt x="9090" y="10"/>
                  </a:lnTo>
                  <a:lnTo>
                    <a:pt x="9108" y="15"/>
                  </a:lnTo>
                  <a:lnTo>
                    <a:pt x="9127" y="20"/>
                  </a:lnTo>
                  <a:lnTo>
                    <a:pt x="9144" y="27"/>
                  </a:lnTo>
                  <a:lnTo>
                    <a:pt x="9159" y="34"/>
                  </a:lnTo>
                  <a:lnTo>
                    <a:pt x="9175" y="43"/>
                  </a:lnTo>
                  <a:lnTo>
                    <a:pt x="9190" y="51"/>
                  </a:lnTo>
                  <a:lnTo>
                    <a:pt x="9200" y="66"/>
                  </a:lnTo>
                  <a:lnTo>
                    <a:pt x="9207" y="81"/>
                  </a:lnTo>
                  <a:lnTo>
                    <a:pt x="9214" y="98"/>
                  </a:lnTo>
                  <a:lnTo>
                    <a:pt x="9219" y="114"/>
                  </a:lnTo>
                  <a:lnTo>
                    <a:pt x="9222" y="132"/>
                  </a:lnTo>
                  <a:lnTo>
                    <a:pt x="9225" y="150"/>
                  </a:lnTo>
                  <a:lnTo>
                    <a:pt x="9226" y="169"/>
                  </a:lnTo>
                  <a:lnTo>
                    <a:pt x="9226" y="189"/>
                  </a:lnTo>
                  <a:lnTo>
                    <a:pt x="9225" y="209"/>
                  </a:lnTo>
                  <a:lnTo>
                    <a:pt x="9224" y="230"/>
                  </a:lnTo>
                  <a:lnTo>
                    <a:pt x="9221" y="251"/>
                  </a:lnTo>
                  <a:lnTo>
                    <a:pt x="9218" y="272"/>
                  </a:lnTo>
                  <a:lnTo>
                    <a:pt x="9214" y="293"/>
                  </a:lnTo>
                  <a:lnTo>
                    <a:pt x="9208" y="315"/>
                  </a:lnTo>
                  <a:lnTo>
                    <a:pt x="9202" y="337"/>
                  </a:lnTo>
                  <a:lnTo>
                    <a:pt x="9196" y="358"/>
                  </a:lnTo>
                  <a:lnTo>
                    <a:pt x="9183" y="396"/>
                  </a:lnTo>
                  <a:lnTo>
                    <a:pt x="9168" y="435"/>
                  </a:lnTo>
                  <a:lnTo>
                    <a:pt x="9159" y="453"/>
                  </a:lnTo>
                  <a:lnTo>
                    <a:pt x="9151" y="471"/>
                  </a:lnTo>
                  <a:lnTo>
                    <a:pt x="9142" y="489"/>
                  </a:lnTo>
                  <a:lnTo>
                    <a:pt x="9133" y="506"/>
                  </a:lnTo>
                  <a:lnTo>
                    <a:pt x="9122" y="524"/>
                  </a:lnTo>
                  <a:lnTo>
                    <a:pt x="9111" y="541"/>
                  </a:lnTo>
                  <a:lnTo>
                    <a:pt x="9099" y="557"/>
                  </a:lnTo>
                  <a:lnTo>
                    <a:pt x="9087" y="573"/>
                  </a:lnTo>
                  <a:lnTo>
                    <a:pt x="9074" y="589"/>
                  </a:lnTo>
                  <a:lnTo>
                    <a:pt x="9061" y="605"/>
                  </a:lnTo>
                  <a:lnTo>
                    <a:pt x="9046" y="620"/>
                  </a:lnTo>
                  <a:lnTo>
                    <a:pt x="9031" y="633"/>
                  </a:lnTo>
                  <a:lnTo>
                    <a:pt x="8512" y="1104"/>
                  </a:lnTo>
                  <a:lnTo>
                    <a:pt x="7995" y="1577"/>
                  </a:lnTo>
                  <a:lnTo>
                    <a:pt x="7479" y="2050"/>
                  </a:lnTo>
                  <a:lnTo>
                    <a:pt x="6962" y="2523"/>
                  </a:lnTo>
                  <a:lnTo>
                    <a:pt x="6445" y="2995"/>
                  </a:lnTo>
                  <a:lnTo>
                    <a:pt x="5926" y="3467"/>
                  </a:lnTo>
                  <a:lnTo>
                    <a:pt x="5667" y="3700"/>
                  </a:lnTo>
                  <a:lnTo>
                    <a:pt x="5407" y="3935"/>
                  </a:lnTo>
                  <a:lnTo>
                    <a:pt x="5145" y="4168"/>
                  </a:lnTo>
                  <a:lnTo>
                    <a:pt x="4884" y="4401"/>
                  </a:lnTo>
                  <a:lnTo>
                    <a:pt x="4360" y="4865"/>
                  </a:lnTo>
                  <a:lnTo>
                    <a:pt x="3835" y="5327"/>
                  </a:lnTo>
                  <a:lnTo>
                    <a:pt x="3308" y="5789"/>
                  </a:lnTo>
                  <a:lnTo>
                    <a:pt x="2781" y="6250"/>
                  </a:lnTo>
                  <a:lnTo>
                    <a:pt x="2254" y="6711"/>
                  </a:lnTo>
                  <a:lnTo>
                    <a:pt x="1726" y="7171"/>
                  </a:lnTo>
                  <a:lnTo>
                    <a:pt x="1199" y="7633"/>
                  </a:lnTo>
                  <a:lnTo>
                    <a:pt x="671" y="8094"/>
                  </a:lnTo>
                  <a:lnTo>
                    <a:pt x="655" y="8106"/>
                  </a:lnTo>
                  <a:lnTo>
                    <a:pt x="639" y="8119"/>
                  </a:lnTo>
                  <a:lnTo>
                    <a:pt x="622" y="8130"/>
                  </a:lnTo>
                  <a:lnTo>
                    <a:pt x="605" y="8141"/>
                  </a:lnTo>
                  <a:lnTo>
                    <a:pt x="587" y="8150"/>
                  </a:lnTo>
                  <a:lnTo>
                    <a:pt x="569" y="8159"/>
                  </a:lnTo>
                  <a:lnTo>
                    <a:pt x="551" y="8166"/>
                  </a:lnTo>
                  <a:lnTo>
                    <a:pt x="533" y="8172"/>
                  </a:lnTo>
                  <a:lnTo>
                    <a:pt x="514" y="8178"/>
                  </a:lnTo>
                  <a:lnTo>
                    <a:pt x="495" y="8183"/>
                  </a:lnTo>
                  <a:lnTo>
                    <a:pt x="476" y="8186"/>
                  </a:lnTo>
                  <a:lnTo>
                    <a:pt x="457" y="8189"/>
                  </a:lnTo>
                  <a:lnTo>
                    <a:pt x="437" y="8192"/>
                  </a:lnTo>
                  <a:lnTo>
                    <a:pt x="417" y="8192"/>
                  </a:lnTo>
                  <a:lnTo>
                    <a:pt x="398" y="8193"/>
                  </a:lnTo>
                  <a:lnTo>
                    <a:pt x="379" y="8192"/>
                  </a:lnTo>
                  <a:lnTo>
                    <a:pt x="360" y="8189"/>
                  </a:lnTo>
                  <a:lnTo>
                    <a:pt x="340" y="8186"/>
                  </a:lnTo>
                  <a:lnTo>
                    <a:pt x="321" y="8183"/>
                  </a:lnTo>
                  <a:lnTo>
                    <a:pt x="301" y="8179"/>
                  </a:lnTo>
                  <a:lnTo>
                    <a:pt x="282" y="8173"/>
                  </a:lnTo>
                  <a:lnTo>
                    <a:pt x="264" y="8167"/>
                  </a:lnTo>
                  <a:lnTo>
                    <a:pt x="245" y="8160"/>
                  </a:lnTo>
                  <a:lnTo>
                    <a:pt x="227" y="8152"/>
                  </a:lnTo>
                  <a:lnTo>
                    <a:pt x="209" y="8143"/>
                  </a:lnTo>
                  <a:lnTo>
                    <a:pt x="192" y="8133"/>
                  </a:lnTo>
                  <a:lnTo>
                    <a:pt x="175" y="8122"/>
                  </a:lnTo>
                  <a:lnTo>
                    <a:pt x="159" y="8111"/>
                  </a:lnTo>
                  <a:lnTo>
                    <a:pt x="142" y="8098"/>
                  </a:lnTo>
                  <a:lnTo>
                    <a:pt x="127" y="8084"/>
                  </a:lnTo>
                  <a:lnTo>
                    <a:pt x="112" y="8070"/>
                  </a:lnTo>
                  <a:lnTo>
                    <a:pt x="98" y="805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8"/>
            <p:cNvSpPr>
              <a:spLocks/>
            </p:cNvSpPr>
            <p:nvPr/>
          </p:nvSpPr>
          <p:spPr bwMode="auto">
            <a:xfrm>
              <a:off x="4012" y="2012"/>
              <a:ext cx="223" cy="214"/>
            </a:xfrm>
            <a:custGeom>
              <a:avLst/>
              <a:gdLst>
                <a:gd name="T0" fmla="*/ 0 w 1785"/>
                <a:gd name="T1" fmla="*/ 0 h 1706"/>
                <a:gd name="T2" fmla="*/ 0 w 1785"/>
                <a:gd name="T3" fmla="*/ 0 h 1706"/>
                <a:gd name="T4" fmla="*/ 0 w 1785"/>
                <a:gd name="T5" fmla="*/ 0 h 1706"/>
                <a:gd name="T6" fmla="*/ 0 w 1785"/>
                <a:gd name="T7" fmla="*/ 0 h 1706"/>
                <a:gd name="T8" fmla="*/ 0 w 1785"/>
                <a:gd name="T9" fmla="*/ 0 h 1706"/>
                <a:gd name="T10" fmla="*/ 0 w 1785"/>
                <a:gd name="T11" fmla="*/ 0 h 1706"/>
                <a:gd name="T12" fmla="*/ 0 w 1785"/>
                <a:gd name="T13" fmla="*/ 0 h 1706"/>
                <a:gd name="T14" fmla="*/ 0 w 1785"/>
                <a:gd name="T15" fmla="*/ 0 h 1706"/>
                <a:gd name="T16" fmla="*/ 0 w 1785"/>
                <a:gd name="T17" fmla="*/ 0 h 1706"/>
                <a:gd name="T18" fmla="*/ 0 w 1785"/>
                <a:gd name="T19" fmla="*/ 0 h 1706"/>
                <a:gd name="T20" fmla="*/ 0 w 1785"/>
                <a:gd name="T21" fmla="*/ 0 h 1706"/>
                <a:gd name="T22" fmla="*/ 0 w 1785"/>
                <a:gd name="T23" fmla="*/ 0 h 1706"/>
                <a:gd name="T24" fmla="*/ 0 w 1785"/>
                <a:gd name="T25" fmla="*/ 0 h 1706"/>
                <a:gd name="T26" fmla="*/ 0 w 1785"/>
                <a:gd name="T27" fmla="*/ 0 h 1706"/>
                <a:gd name="T28" fmla="*/ 0 w 1785"/>
                <a:gd name="T29" fmla="*/ 0 h 1706"/>
                <a:gd name="T30" fmla="*/ 0 w 1785"/>
                <a:gd name="T31" fmla="*/ 0 h 1706"/>
                <a:gd name="T32" fmla="*/ 0 w 1785"/>
                <a:gd name="T33" fmla="*/ 0 h 1706"/>
                <a:gd name="T34" fmla="*/ 0 w 1785"/>
                <a:gd name="T35" fmla="*/ 0 h 1706"/>
                <a:gd name="T36" fmla="*/ 0 w 1785"/>
                <a:gd name="T37" fmla="*/ 0 h 1706"/>
                <a:gd name="T38" fmla="*/ 0 w 1785"/>
                <a:gd name="T39" fmla="*/ 0 h 1706"/>
                <a:gd name="T40" fmla="*/ 0 w 1785"/>
                <a:gd name="T41" fmla="*/ 0 h 1706"/>
                <a:gd name="T42" fmla="*/ 0 w 1785"/>
                <a:gd name="T43" fmla="*/ 0 h 1706"/>
                <a:gd name="T44" fmla="*/ 0 w 1785"/>
                <a:gd name="T45" fmla="*/ 0 h 1706"/>
                <a:gd name="T46" fmla="*/ 0 w 1785"/>
                <a:gd name="T47" fmla="*/ 0 h 1706"/>
                <a:gd name="T48" fmla="*/ 0 w 1785"/>
                <a:gd name="T49" fmla="*/ 0 h 1706"/>
                <a:gd name="T50" fmla="*/ 0 w 1785"/>
                <a:gd name="T51" fmla="*/ 0 h 1706"/>
                <a:gd name="T52" fmla="*/ 0 w 1785"/>
                <a:gd name="T53" fmla="*/ 0 h 1706"/>
                <a:gd name="T54" fmla="*/ 0 w 1785"/>
                <a:gd name="T55" fmla="*/ 0 h 1706"/>
                <a:gd name="T56" fmla="*/ 0 w 1785"/>
                <a:gd name="T57" fmla="*/ 0 h 1706"/>
                <a:gd name="T58" fmla="*/ 0 w 1785"/>
                <a:gd name="T59" fmla="*/ 0 h 1706"/>
                <a:gd name="T60" fmla="*/ 0 w 1785"/>
                <a:gd name="T61" fmla="*/ 0 h 1706"/>
                <a:gd name="T62" fmla="*/ 0 w 1785"/>
                <a:gd name="T63" fmla="*/ 0 h 1706"/>
                <a:gd name="T64" fmla="*/ 0 w 1785"/>
                <a:gd name="T65" fmla="*/ 0 h 1706"/>
                <a:gd name="T66" fmla="*/ 0 w 1785"/>
                <a:gd name="T67" fmla="*/ 0 h 1706"/>
                <a:gd name="T68" fmla="*/ 0 w 1785"/>
                <a:gd name="T69" fmla="*/ 0 h 1706"/>
                <a:gd name="T70" fmla="*/ 0 w 1785"/>
                <a:gd name="T71" fmla="*/ 0 h 1706"/>
                <a:gd name="T72" fmla="*/ 0 w 1785"/>
                <a:gd name="T73" fmla="*/ 0 h 17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5"/>
                <a:gd name="T112" fmla="*/ 0 h 1706"/>
                <a:gd name="T113" fmla="*/ 1785 w 1785"/>
                <a:gd name="T114" fmla="*/ 1706 h 17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5" h="1706">
                  <a:moveTo>
                    <a:pt x="227" y="1436"/>
                  </a:moveTo>
                  <a:lnTo>
                    <a:pt x="199" y="1405"/>
                  </a:lnTo>
                  <a:lnTo>
                    <a:pt x="174" y="1375"/>
                  </a:lnTo>
                  <a:lnTo>
                    <a:pt x="149" y="1344"/>
                  </a:lnTo>
                  <a:lnTo>
                    <a:pt x="126" y="1314"/>
                  </a:lnTo>
                  <a:lnTo>
                    <a:pt x="105" y="1286"/>
                  </a:lnTo>
                  <a:lnTo>
                    <a:pt x="85" y="1259"/>
                  </a:lnTo>
                  <a:lnTo>
                    <a:pt x="66" y="1233"/>
                  </a:lnTo>
                  <a:lnTo>
                    <a:pt x="51" y="1209"/>
                  </a:lnTo>
                  <a:lnTo>
                    <a:pt x="36" y="1186"/>
                  </a:lnTo>
                  <a:lnTo>
                    <a:pt x="24" y="1165"/>
                  </a:lnTo>
                  <a:lnTo>
                    <a:pt x="14" y="1147"/>
                  </a:lnTo>
                  <a:lnTo>
                    <a:pt x="7" y="1130"/>
                  </a:lnTo>
                  <a:lnTo>
                    <a:pt x="2" y="1116"/>
                  </a:lnTo>
                  <a:lnTo>
                    <a:pt x="0" y="1105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1" y="1093"/>
                  </a:lnTo>
                  <a:lnTo>
                    <a:pt x="3" y="1091"/>
                  </a:lnTo>
                  <a:lnTo>
                    <a:pt x="1245" y="3"/>
                  </a:lnTo>
                  <a:lnTo>
                    <a:pt x="1247" y="2"/>
                  </a:lnTo>
                  <a:lnTo>
                    <a:pt x="1251" y="0"/>
                  </a:lnTo>
                  <a:lnTo>
                    <a:pt x="1254" y="0"/>
                  </a:lnTo>
                  <a:lnTo>
                    <a:pt x="1260" y="2"/>
                  </a:lnTo>
                  <a:lnTo>
                    <a:pt x="1270" y="5"/>
                  </a:lnTo>
                  <a:lnTo>
                    <a:pt x="1283" y="12"/>
                  </a:lnTo>
                  <a:lnTo>
                    <a:pt x="1298" y="22"/>
                  </a:lnTo>
                  <a:lnTo>
                    <a:pt x="1316" y="33"/>
                  </a:lnTo>
                  <a:lnTo>
                    <a:pt x="1334" y="48"/>
                  </a:lnTo>
                  <a:lnTo>
                    <a:pt x="1355" y="65"/>
                  </a:lnTo>
                  <a:lnTo>
                    <a:pt x="1377" y="84"/>
                  </a:lnTo>
                  <a:lnTo>
                    <a:pt x="1400" y="106"/>
                  </a:lnTo>
                  <a:lnTo>
                    <a:pt x="1424" y="129"/>
                  </a:lnTo>
                  <a:lnTo>
                    <a:pt x="1450" y="155"/>
                  </a:lnTo>
                  <a:lnTo>
                    <a:pt x="1476" y="181"/>
                  </a:lnTo>
                  <a:lnTo>
                    <a:pt x="1503" y="209"/>
                  </a:lnTo>
                  <a:lnTo>
                    <a:pt x="1531" y="239"/>
                  </a:lnTo>
                  <a:lnTo>
                    <a:pt x="1558" y="270"/>
                  </a:lnTo>
                  <a:lnTo>
                    <a:pt x="1585" y="301"/>
                  </a:lnTo>
                  <a:lnTo>
                    <a:pt x="1610" y="332"/>
                  </a:lnTo>
                  <a:lnTo>
                    <a:pt x="1635" y="363"/>
                  </a:lnTo>
                  <a:lnTo>
                    <a:pt x="1658" y="392"/>
                  </a:lnTo>
                  <a:lnTo>
                    <a:pt x="1679" y="420"/>
                  </a:lnTo>
                  <a:lnTo>
                    <a:pt x="1700" y="448"/>
                  </a:lnTo>
                  <a:lnTo>
                    <a:pt x="1718" y="473"/>
                  </a:lnTo>
                  <a:lnTo>
                    <a:pt x="1734" y="498"/>
                  </a:lnTo>
                  <a:lnTo>
                    <a:pt x="1748" y="520"/>
                  </a:lnTo>
                  <a:lnTo>
                    <a:pt x="1760" y="541"/>
                  </a:lnTo>
                  <a:lnTo>
                    <a:pt x="1770" y="559"/>
                  </a:lnTo>
                  <a:lnTo>
                    <a:pt x="1777" y="576"/>
                  </a:lnTo>
                  <a:lnTo>
                    <a:pt x="1782" y="590"/>
                  </a:lnTo>
                  <a:lnTo>
                    <a:pt x="1785" y="601"/>
                  </a:lnTo>
                  <a:lnTo>
                    <a:pt x="1785" y="606"/>
                  </a:lnTo>
                  <a:lnTo>
                    <a:pt x="1785" y="609"/>
                  </a:lnTo>
                  <a:lnTo>
                    <a:pt x="1783" y="613"/>
                  </a:lnTo>
                  <a:lnTo>
                    <a:pt x="1781" y="616"/>
                  </a:lnTo>
                  <a:lnTo>
                    <a:pt x="539" y="1703"/>
                  </a:lnTo>
                  <a:lnTo>
                    <a:pt x="537" y="1705"/>
                  </a:lnTo>
                  <a:lnTo>
                    <a:pt x="534" y="1706"/>
                  </a:lnTo>
                  <a:lnTo>
                    <a:pt x="530" y="1706"/>
                  </a:lnTo>
                  <a:lnTo>
                    <a:pt x="525" y="1705"/>
                  </a:lnTo>
                  <a:lnTo>
                    <a:pt x="514" y="1701"/>
                  </a:lnTo>
                  <a:lnTo>
                    <a:pt x="501" y="1694"/>
                  </a:lnTo>
                  <a:lnTo>
                    <a:pt x="486" y="1685"/>
                  </a:lnTo>
                  <a:lnTo>
                    <a:pt x="469" y="1673"/>
                  </a:lnTo>
                  <a:lnTo>
                    <a:pt x="450" y="1658"/>
                  </a:lnTo>
                  <a:lnTo>
                    <a:pt x="430" y="1641"/>
                  </a:lnTo>
                  <a:lnTo>
                    <a:pt x="408" y="1622"/>
                  </a:lnTo>
                  <a:lnTo>
                    <a:pt x="384" y="1601"/>
                  </a:lnTo>
                  <a:lnTo>
                    <a:pt x="360" y="1578"/>
                  </a:lnTo>
                  <a:lnTo>
                    <a:pt x="334" y="1552"/>
                  </a:lnTo>
                  <a:lnTo>
                    <a:pt x="308" y="1525"/>
                  </a:lnTo>
                  <a:lnTo>
                    <a:pt x="281" y="1497"/>
                  </a:lnTo>
                  <a:lnTo>
                    <a:pt x="255" y="1467"/>
                  </a:lnTo>
                  <a:lnTo>
                    <a:pt x="227" y="1436"/>
                  </a:lnTo>
                  <a:close/>
                </a:path>
              </a:pathLst>
            </a:custGeom>
            <a:solidFill>
              <a:srgbClr val="E1E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9"/>
            <p:cNvSpPr>
              <a:spLocks/>
            </p:cNvSpPr>
            <p:nvPr/>
          </p:nvSpPr>
          <p:spPr bwMode="auto">
            <a:xfrm>
              <a:off x="4012" y="2012"/>
              <a:ext cx="223" cy="214"/>
            </a:xfrm>
            <a:custGeom>
              <a:avLst/>
              <a:gdLst>
                <a:gd name="T0" fmla="*/ 0 w 1785"/>
                <a:gd name="T1" fmla="*/ 0 h 1706"/>
                <a:gd name="T2" fmla="*/ 0 w 1785"/>
                <a:gd name="T3" fmla="*/ 0 h 1706"/>
                <a:gd name="T4" fmla="*/ 0 w 1785"/>
                <a:gd name="T5" fmla="*/ 0 h 1706"/>
                <a:gd name="T6" fmla="*/ 0 w 1785"/>
                <a:gd name="T7" fmla="*/ 0 h 1706"/>
                <a:gd name="T8" fmla="*/ 0 w 1785"/>
                <a:gd name="T9" fmla="*/ 0 h 1706"/>
                <a:gd name="T10" fmla="*/ 0 w 1785"/>
                <a:gd name="T11" fmla="*/ 0 h 1706"/>
                <a:gd name="T12" fmla="*/ 0 w 1785"/>
                <a:gd name="T13" fmla="*/ 0 h 1706"/>
                <a:gd name="T14" fmla="*/ 0 w 1785"/>
                <a:gd name="T15" fmla="*/ 0 h 1706"/>
                <a:gd name="T16" fmla="*/ 0 w 1785"/>
                <a:gd name="T17" fmla="*/ 0 h 1706"/>
                <a:gd name="T18" fmla="*/ 0 w 1785"/>
                <a:gd name="T19" fmla="*/ 0 h 1706"/>
                <a:gd name="T20" fmla="*/ 0 w 1785"/>
                <a:gd name="T21" fmla="*/ 0 h 1706"/>
                <a:gd name="T22" fmla="*/ 0 w 1785"/>
                <a:gd name="T23" fmla="*/ 0 h 1706"/>
                <a:gd name="T24" fmla="*/ 0 w 1785"/>
                <a:gd name="T25" fmla="*/ 0 h 1706"/>
                <a:gd name="T26" fmla="*/ 0 w 1785"/>
                <a:gd name="T27" fmla="*/ 0 h 1706"/>
                <a:gd name="T28" fmla="*/ 0 w 1785"/>
                <a:gd name="T29" fmla="*/ 0 h 1706"/>
                <a:gd name="T30" fmla="*/ 0 w 1785"/>
                <a:gd name="T31" fmla="*/ 0 h 1706"/>
                <a:gd name="T32" fmla="*/ 0 w 1785"/>
                <a:gd name="T33" fmla="*/ 0 h 1706"/>
                <a:gd name="T34" fmla="*/ 0 w 1785"/>
                <a:gd name="T35" fmla="*/ 0 h 1706"/>
                <a:gd name="T36" fmla="*/ 0 w 1785"/>
                <a:gd name="T37" fmla="*/ 0 h 1706"/>
                <a:gd name="T38" fmla="*/ 0 w 1785"/>
                <a:gd name="T39" fmla="*/ 0 h 1706"/>
                <a:gd name="T40" fmla="*/ 0 w 1785"/>
                <a:gd name="T41" fmla="*/ 0 h 1706"/>
                <a:gd name="T42" fmla="*/ 0 w 1785"/>
                <a:gd name="T43" fmla="*/ 0 h 1706"/>
                <a:gd name="T44" fmla="*/ 0 w 1785"/>
                <a:gd name="T45" fmla="*/ 0 h 1706"/>
                <a:gd name="T46" fmla="*/ 0 w 1785"/>
                <a:gd name="T47" fmla="*/ 0 h 1706"/>
                <a:gd name="T48" fmla="*/ 0 w 1785"/>
                <a:gd name="T49" fmla="*/ 0 h 1706"/>
                <a:gd name="T50" fmla="*/ 0 w 1785"/>
                <a:gd name="T51" fmla="*/ 0 h 1706"/>
                <a:gd name="T52" fmla="*/ 0 w 1785"/>
                <a:gd name="T53" fmla="*/ 0 h 1706"/>
                <a:gd name="T54" fmla="*/ 0 w 1785"/>
                <a:gd name="T55" fmla="*/ 0 h 1706"/>
                <a:gd name="T56" fmla="*/ 0 w 1785"/>
                <a:gd name="T57" fmla="*/ 0 h 1706"/>
                <a:gd name="T58" fmla="*/ 0 w 1785"/>
                <a:gd name="T59" fmla="*/ 0 h 1706"/>
                <a:gd name="T60" fmla="*/ 0 w 1785"/>
                <a:gd name="T61" fmla="*/ 0 h 1706"/>
                <a:gd name="T62" fmla="*/ 0 w 1785"/>
                <a:gd name="T63" fmla="*/ 0 h 1706"/>
                <a:gd name="T64" fmla="*/ 0 w 1785"/>
                <a:gd name="T65" fmla="*/ 0 h 1706"/>
                <a:gd name="T66" fmla="*/ 0 w 1785"/>
                <a:gd name="T67" fmla="*/ 0 h 1706"/>
                <a:gd name="T68" fmla="*/ 0 w 1785"/>
                <a:gd name="T69" fmla="*/ 0 h 1706"/>
                <a:gd name="T70" fmla="*/ 0 w 1785"/>
                <a:gd name="T71" fmla="*/ 0 h 1706"/>
                <a:gd name="T72" fmla="*/ 0 w 1785"/>
                <a:gd name="T73" fmla="*/ 0 h 1706"/>
                <a:gd name="T74" fmla="*/ 0 w 1785"/>
                <a:gd name="T75" fmla="*/ 0 h 17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85"/>
                <a:gd name="T115" fmla="*/ 0 h 1706"/>
                <a:gd name="T116" fmla="*/ 1785 w 1785"/>
                <a:gd name="T117" fmla="*/ 1706 h 17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85" h="1706">
                  <a:moveTo>
                    <a:pt x="227" y="1436"/>
                  </a:moveTo>
                  <a:lnTo>
                    <a:pt x="227" y="1436"/>
                  </a:lnTo>
                  <a:lnTo>
                    <a:pt x="199" y="1405"/>
                  </a:lnTo>
                  <a:lnTo>
                    <a:pt x="174" y="1375"/>
                  </a:lnTo>
                  <a:lnTo>
                    <a:pt x="149" y="1344"/>
                  </a:lnTo>
                  <a:lnTo>
                    <a:pt x="126" y="1314"/>
                  </a:lnTo>
                  <a:lnTo>
                    <a:pt x="105" y="1286"/>
                  </a:lnTo>
                  <a:lnTo>
                    <a:pt x="85" y="1259"/>
                  </a:lnTo>
                  <a:lnTo>
                    <a:pt x="66" y="1233"/>
                  </a:lnTo>
                  <a:lnTo>
                    <a:pt x="51" y="1209"/>
                  </a:lnTo>
                  <a:lnTo>
                    <a:pt x="36" y="1186"/>
                  </a:lnTo>
                  <a:lnTo>
                    <a:pt x="24" y="1165"/>
                  </a:lnTo>
                  <a:lnTo>
                    <a:pt x="14" y="1147"/>
                  </a:lnTo>
                  <a:lnTo>
                    <a:pt x="7" y="1130"/>
                  </a:lnTo>
                  <a:lnTo>
                    <a:pt x="2" y="1116"/>
                  </a:lnTo>
                  <a:lnTo>
                    <a:pt x="0" y="1105"/>
                  </a:lnTo>
                  <a:lnTo>
                    <a:pt x="0" y="1100"/>
                  </a:lnTo>
                  <a:lnTo>
                    <a:pt x="0" y="1096"/>
                  </a:lnTo>
                  <a:lnTo>
                    <a:pt x="1" y="1093"/>
                  </a:lnTo>
                  <a:lnTo>
                    <a:pt x="3" y="1091"/>
                  </a:lnTo>
                  <a:lnTo>
                    <a:pt x="1245" y="3"/>
                  </a:lnTo>
                  <a:lnTo>
                    <a:pt x="1247" y="2"/>
                  </a:lnTo>
                  <a:lnTo>
                    <a:pt x="1251" y="0"/>
                  </a:lnTo>
                  <a:lnTo>
                    <a:pt x="1254" y="0"/>
                  </a:lnTo>
                  <a:lnTo>
                    <a:pt x="1260" y="2"/>
                  </a:lnTo>
                  <a:lnTo>
                    <a:pt x="1270" y="5"/>
                  </a:lnTo>
                  <a:lnTo>
                    <a:pt x="1283" y="12"/>
                  </a:lnTo>
                  <a:lnTo>
                    <a:pt x="1298" y="22"/>
                  </a:lnTo>
                  <a:lnTo>
                    <a:pt x="1316" y="33"/>
                  </a:lnTo>
                  <a:lnTo>
                    <a:pt x="1334" y="48"/>
                  </a:lnTo>
                  <a:lnTo>
                    <a:pt x="1355" y="65"/>
                  </a:lnTo>
                  <a:lnTo>
                    <a:pt x="1377" y="84"/>
                  </a:lnTo>
                  <a:lnTo>
                    <a:pt x="1400" y="106"/>
                  </a:lnTo>
                  <a:lnTo>
                    <a:pt x="1424" y="129"/>
                  </a:lnTo>
                  <a:lnTo>
                    <a:pt x="1450" y="155"/>
                  </a:lnTo>
                  <a:lnTo>
                    <a:pt x="1476" y="181"/>
                  </a:lnTo>
                  <a:lnTo>
                    <a:pt x="1503" y="209"/>
                  </a:lnTo>
                  <a:lnTo>
                    <a:pt x="1531" y="239"/>
                  </a:lnTo>
                  <a:lnTo>
                    <a:pt x="1558" y="270"/>
                  </a:lnTo>
                  <a:lnTo>
                    <a:pt x="1585" y="301"/>
                  </a:lnTo>
                  <a:lnTo>
                    <a:pt x="1610" y="332"/>
                  </a:lnTo>
                  <a:lnTo>
                    <a:pt x="1635" y="363"/>
                  </a:lnTo>
                  <a:lnTo>
                    <a:pt x="1658" y="392"/>
                  </a:lnTo>
                  <a:lnTo>
                    <a:pt x="1679" y="420"/>
                  </a:lnTo>
                  <a:lnTo>
                    <a:pt x="1700" y="448"/>
                  </a:lnTo>
                  <a:lnTo>
                    <a:pt x="1718" y="473"/>
                  </a:lnTo>
                  <a:lnTo>
                    <a:pt x="1734" y="498"/>
                  </a:lnTo>
                  <a:lnTo>
                    <a:pt x="1748" y="520"/>
                  </a:lnTo>
                  <a:lnTo>
                    <a:pt x="1760" y="541"/>
                  </a:lnTo>
                  <a:lnTo>
                    <a:pt x="1770" y="559"/>
                  </a:lnTo>
                  <a:lnTo>
                    <a:pt x="1777" y="576"/>
                  </a:lnTo>
                  <a:lnTo>
                    <a:pt x="1782" y="590"/>
                  </a:lnTo>
                  <a:lnTo>
                    <a:pt x="1785" y="601"/>
                  </a:lnTo>
                  <a:lnTo>
                    <a:pt x="1785" y="606"/>
                  </a:lnTo>
                  <a:lnTo>
                    <a:pt x="1785" y="609"/>
                  </a:lnTo>
                  <a:lnTo>
                    <a:pt x="1783" y="613"/>
                  </a:lnTo>
                  <a:lnTo>
                    <a:pt x="1781" y="616"/>
                  </a:lnTo>
                  <a:lnTo>
                    <a:pt x="539" y="1703"/>
                  </a:lnTo>
                  <a:lnTo>
                    <a:pt x="537" y="1705"/>
                  </a:lnTo>
                  <a:lnTo>
                    <a:pt x="534" y="1706"/>
                  </a:lnTo>
                  <a:lnTo>
                    <a:pt x="530" y="1706"/>
                  </a:lnTo>
                  <a:lnTo>
                    <a:pt x="525" y="1705"/>
                  </a:lnTo>
                  <a:lnTo>
                    <a:pt x="514" y="1701"/>
                  </a:lnTo>
                  <a:lnTo>
                    <a:pt x="501" y="1694"/>
                  </a:lnTo>
                  <a:lnTo>
                    <a:pt x="486" y="1685"/>
                  </a:lnTo>
                  <a:lnTo>
                    <a:pt x="469" y="1673"/>
                  </a:lnTo>
                  <a:lnTo>
                    <a:pt x="450" y="1658"/>
                  </a:lnTo>
                  <a:lnTo>
                    <a:pt x="430" y="1641"/>
                  </a:lnTo>
                  <a:lnTo>
                    <a:pt x="408" y="1622"/>
                  </a:lnTo>
                  <a:lnTo>
                    <a:pt x="384" y="1601"/>
                  </a:lnTo>
                  <a:lnTo>
                    <a:pt x="360" y="1578"/>
                  </a:lnTo>
                  <a:lnTo>
                    <a:pt x="334" y="1552"/>
                  </a:lnTo>
                  <a:lnTo>
                    <a:pt x="308" y="1525"/>
                  </a:lnTo>
                  <a:lnTo>
                    <a:pt x="281" y="1497"/>
                  </a:lnTo>
                  <a:lnTo>
                    <a:pt x="255" y="1467"/>
                  </a:lnTo>
                  <a:lnTo>
                    <a:pt x="227" y="143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0"/>
            <p:cNvSpPr>
              <a:spLocks/>
            </p:cNvSpPr>
            <p:nvPr/>
          </p:nvSpPr>
          <p:spPr bwMode="auto">
            <a:xfrm>
              <a:off x="3703" y="2149"/>
              <a:ext cx="381" cy="291"/>
            </a:xfrm>
            <a:custGeom>
              <a:avLst/>
              <a:gdLst>
                <a:gd name="T0" fmla="*/ 0 w 3047"/>
                <a:gd name="T1" fmla="*/ 0 h 2326"/>
                <a:gd name="T2" fmla="*/ 0 w 3047"/>
                <a:gd name="T3" fmla="*/ 0 h 2326"/>
                <a:gd name="T4" fmla="*/ 0 w 3047"/>
                <a:gd name="T5" fmla="*/ 0 h 2326"/>
                <a:gd name="T6" fmla="*/ 0 w 3047"/>
                <a:gd name="T7" fmla="*/ 0 h 2326"/>
                <a:gd name="T8" fmla="*/ 0 w 3047"/>
                <a:gd name="T9" fmla="*/ 0 h 2326"/>
                <a:gd name="T10" fmla="*/ 0 w 3047"/>
                <a:gd name="T11" fmla="*/ 0 h 2326"/>
                <a:gd name="T12" fmla="*/ 0 w 3047"/>
                <a:gd name="T13" fmla="*/ 0 h 2326"/>
                <a:gd name="T14" fmla="*/ 0 w 3047"/>
                <a:gd name="T15" fmla="*/ 0 h 2326"/>
                <a:gd name="T16" fmla="*/ 0 w 3047"/>
                <a:gd name="T17" fmla="*/ 0 h 2326"/>
                <a:gd name="T18" fmla="*/ 0 w 3047"/>
                <a:gd name="T19" fmla="*/ 0 h 2326"/>
                <a:gd name="T20" fmla="*/ 0 w 3047"/>
                <a:gd name="T21" fmla="*/ 0 h 2326"/>
                <a:gd name="T22" fmla="*/ 0 w 3047"/>
                <a:gd name="T23" fmla="*/ 0 h 2326"/>
                <a:gd name="T24" fmla="*/ 0 w 3047"/>
                <a:gd name="T25" fmla="*/ 0 h 2326"/>
                <a:gd name="T26" fmla="*/ 0 w 3047"/>
                <a:gd name="T27" fmla="*/ 0 h 2326"/>
                <a:gd name="T28" fmla="*/ 0 w 3047"/>
                <a:gd name="T29" fmla="*/ 0 h 2326"/>
                <a:gd name="T30" fmla="*/ 0 w 3047"/>
                <a:gd name="T31" fmla="*/ 0 h 2326"/>
                <a:gd name="T32" fmla="*/ 0 w 3047"/>
                <a:gd name="T33" fmla="*/ 0 h 2326"/>
                <a:gd name="T34" fmla="*/ 0 w 3047"/>
                <a:gd name="T35" fmla="*/ 0 h 2326"/>
                <a:gd name="T36" fmla="*/ 0 w 3047"/>
                <a:gd name="T37" fmla="*/ 0 h 2326"/>
                <a:gd name="T38" fmla="*/ 0 w 3047"/>
                <a:gd name="T39" fmla="*/ 0 h 2326"/>
                <a:gd name="T40" fmla="*/ 0 w 3047"/>
                <a:gd name="T41" fmla="*/ 0 h 2326"/>
                <a:gd name="T42" fmla="*/ 0 w 3047"/>
                <a:gd name="T43" fmla="*/ 0 h 2326"/>
                <a:gd name="T44" fmla="*/ 0 w 3047"/>
                <a:gd name="T45" fmla="*/ 0 h 2326"/>
                <a:gd name="T46" fmla="*/ 0 w 3047"/>
                <a:gd name="T47" fmla="*/ 0 h 2326"/>
                <a:gd name="T48" fmla="*/ 0 w 3047"/>
                <a:gd name="T49" fmla="*/ 0 h 2326"/>
                <a:gd name="T50" fmla="*/ 0 w 3047"/>
                <a:gd name="T51" fmla="*/ 0 h 2326"/>
                <a:gd name="T52" fmla="*/ 0 w 3047"/>
                <a:gd name="T53" fmla="*/ 0 h 2326"/>
                <a:gd name="T54" fmla="*/ 0 w 3047"/>
                <a:gd name="T55" fmla="*/ 0 h 2326"/>
                <a:gd name="T56" fmla="*/ 0 w 3047"/>
                <a:gd name="T57" fmla="*/ 0 h 2326"/>
                <a:gd name="T58" fmla="*/ 0 w 3047"/>
                <a:gd name="T59" fmla="*/ 0 h 2326"/>
                <a:gd name="T60" fmla="*/ 0 w 3047"/>
                <a:gd name="T61" fmla="*/ 0 h 2326"/>
                <a:gd name="T62" fmla="*/ 0 w 3047"/>
                <a:gd name="T63" fmla="*/ 0 h 2326"/>
                <a:gd name="T64" fmla="*/ 0 w 3047"/>
                <a:gd name="T65" fmla="*/ 0 h 2326"/>
                <a:gd name="T66" fmla="*/ 0 w 3047"/>
                <a:gd name="T67" fmla="*/ 0 h 2326"/>
                <a:gd name="T68" fmla="*/ 0 w 3047"/>
                <a:gd name="T69" fmla="*/ 0 h 2326"/>
                <a:gd name="T70" fmla="*/ 0 w 3047"/>
                <a:gd name="T71" fmla="*/ 0 h 2326"/>
                <a:gd name="T72" fmla="*/ 0 w 3047"/>
                <a:gd name="T73" fmla="*/ 0 h 2326"/>
                <a:gd name="T74" fmla="*/ 0 w 3047"/>
                <a:gd name="T75" fmla="*/ 0 h 2326"/>
                <a:gd name="T76" fmla="*/ 0 w 3047"/>
                <a:gd name="T77" fmla="*/ 0 h 2326"/>
                <a:gd name="T78" fmla="*/ 0 w 3047"/>
                <a:gd name="T79" fmla="*/ 0 h 2326"/>
                <a:gd name="T80" fmla="*/ 0 w 3047"/>
                <a:gd name="T81" fmla="*/ 0 h 2326"/>
                <a:gd name="T82" fmla="*/ 0 w 3047"/>
                <a:gd name="T83" fmla="*/ 0 h 2326"/>
                <a:gd name="T84" fmla="*/ 0 w 3047"/>
                <a:gd name="T85" fmla="*/ 0 h 2326"/>
                <a:gd name="T86" fmla="*/ 0 w 3047"/>
                <a:gd name="T87" fmla="*/ 0 h 2326"/>
                <a:gd name="T88" fmla="*/ 0 w 3047"/>
                <a:gd name="T89" fmla="*/ 0 h 2326"/>
                <a:gd name="T90" fmla="*/ 0 w 3047"/>
                <a:gd name="T91" fmla="*/ 0 h 2326"/>
                <a:gd name="T92" fmla="*/ 0 w 3047"/>
                <a:gd name="T93" fmla="*/ 0 h 2326"/>
                <a:gd name="T94" fmla="*/ 0 w 3047"/>
                <a:gd name="T95" fmla="*/ 0 h 2326"/>
                <a:gd name="T96" fmla="*/ 0 w 3047"/>
                <a:gd name="T97" fmla="*/ 0 h 2326"/>
                <a:gd name="T98" fmla="*/ 0 w 3047"/>
                <a:gd name="T99" fmla="*/ 0 h 2326"/>
                <a:gd name="T100" fmla="*/ 0 w 3047"/>
                <a:gd name="T101" fmla="*/ 0 h 2326"/>
                <a:gd name="T102" fmla="*/ 0 w 3047"/>
                <a:gd name="T103" fmla="*/ 0 h 2326"/>
                <a:gd name="T104" fmla="*/ 0 w 3047"/>
                <a:gd name="T105" fmla="*/ 0 h 2326"/>
                <a:gd name="T106" fmla="*/ 0 w 3047"/>
                <a:gd name="T107" fmla="*/ 0 h 2326"/>
                <a:gd name="T108" fmla="*/ 0 w 3047"/>
                <a:gd name="T109" fmla="*/ 0 h 2326"/>
                <a:gd name="T110" fmla="*/ 0 w 3047"/>
                <a:gd name="T111" fmla="*/ 0 h 23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7"/>
                <a:gd name="T169" fmla="*/ 0 h 2326"/>
                <a:gd name="T170" fmla="*/ 3047 w 3047"/>
                <a:gd name="T171" fmla="*/ 2326 h 23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7" h="2326">
                  <a:moveTo>
                    <a:pt x="2" y="2305"/>
                  </a:moveTo>
                  <a:lnTo>
                    <a:pt x="1" y="2300"/>
                  </a:lnTo>
                  <a:lnTo>
                    <a:pt x="0" y="2294"/>
                  </a:lnTo>
                  <a:lnTo>
                    <a:pt x="0" y="2289"/>
                  </a:lnTo>
                  <a:lnTo>
                    <a:pt x="2" y="2284"/>
                  </a:lnTo>
                  <a:lnTo>
                    <a:pt x="4" y="2277"/>
                  </a:lnTo>
                  <a:lnTo>
                    <a:pt x="8" y="2271"/>
                  </a:lnTo>
                  <a:lnTo>
                    <a:pt x="12" y="2265"/>
                  </a:lnTo>
                  <a:lnTo>
                    <a:pt x="17" y="2258"/>
                  </a:lnTo>
                  <a:lnTo>
                    <a:pt x="31" y="2242"/>
                  </a:lnTo>
                  <a:lnTo>
                    <a:pt x="47" y="2226"/>
                  </a:lnTo>
                  <a:lnTo>
                    <a:pt x="66" y="2207"/>
                  </a:lnTo>
                  <a:lnTo>
                    <a:pt x="88" y="2187"/>
                  </a:lnTo>
                  <a:lnTo>
                    <a:pt x="142" y="2139"/>
                  </a:lnTo>
                  <a:lnTo>
                    <a:pt x="203" y="2081"/>
                  </a:lnTo>
                  <a:lnTo>
                    <a:pt x="236" y="2048"/>
                  </a:lnTo>
                  <a:lnTo>
                    <a:pt x="271" y="2012"/>
                  </a:lnTo>
                  <a:lnTo>
                    <a:pt x="307" y="1972"/>
                  </a:lnTo>
                  <a:lnTo>
                    <a:pt x="346" y="1930"/>
                  </a:lnTo>
                  <a:lnTo>
                    <a:pt x="409" y="1854"/>
                  </a:lnTo>
                  <a:lnTo>
                    <a:pt x="472" y="1779"/>
                  </a:lnTo>
                  <a:lnTo>
                    <a:pt x="534" y="1701"/>
                  </a:lnTo>
                  <a:lnTo>
                    <a:pt x="595" y="1625"/>
                  </a:lnTo>
                  <a:lnTo>
                    <a:pt x="715" y="1472"/>
                  </a:lnTo>
                  <a:lnTo>
                    <a:pt x="833" y="1321"/>
                  </a:lnTo>
                  <a:lnTo>
                    <a:pt x="893" y="1248"/>
                  </a:lnTo>
                  <a:lnTo>
                    <a:pt x="951" y="1175"/>
                  </a:lnTo>
                  <a:lnTo>
                    <a:pt x="1011" y="1106"/>
                  </a:lnTo>
                  <a:lnTo>
                    <a:pt x="1070" y="1038"/>
                  </a:lnTo>
                  <a:lnTo>
                    <a:pt x="1100" y="1005"/>
                  </a:lnTo>
                  <a:lnTo>
                    <a:pt x="1130" y="973"/>
                  </a:lnTo>
                  <a:lnTo>
                    <a:pt x="1160" y="942"/>
                  </a:lnTo>
                  <a:lnTo>
                    <a:pt x="1190" y="911"/>
                  </a:lnTo>
                  <a:lnTo>
                    <a:pt x="1221" y="881"/>
                  </a:lnTo>
                  <a:lnTo>
                    <a:pt x="1251" y="851"/>
                  </a:lnTo>
                  <a:lnTo>
                    <a:pt x="1282" y="824"/>
                  </a:lnTo>
                  <a:lnTo>
                    <a:pt x="1313" y="796"/>
                  </a:lnTo>
                  <a:lnTo>
                    <a:pt x="1446" y="685"/>
                  </a:lnTo>
                  <a:lnTo>
                    <a:pt x="1578" y="576"/>
                  </a:lnTo>
                  <a:lnTo>
                    <a:pt x="1644" y="523"/>
                  </a:lnTo>
                  <a:lnTo>
                    <a:pt x="1709" y="471"/>
                  </a:lnTo>
                  <a:lnTo>
                    <a:pt x="1774" y="421"/>
                  </a:lnTo>
                  <a:lnTo>
                    <a:pt x="1838" y="372"/>
                  </a:lnTo>
                  <a:lnTo>
                    <a:pt x="1901" y="325"/>
                  </a:lnTo>
                  <a:lnTo>
                    <a:pt x="1965" y="281"/>
                  </a:lnTo>
                  <a:lnTo>
                    <a:pt x="2026" y="239"/>
                  </a:lnTo>
                  <a:lnTo>
                    <a:pt x="2088" y="200"/>
                  </a:lnTo>
                  <a:lnTo>
                    <a:pt x="2119" y="181"/>
                  </a:lnTo>
                  <a:lnTo>
                    <a:pt x="2149" y="164"/>
                  </a:lnTo>
                  <a:lnTo>
                    <a:pt x="2179" y="147"/>
                  </a:lnTo>
                  <a:lnTo>
                    <a:pt x="2209" y="131"/>
                  </a:lnTo>
                  <a:lnTo>
                    <a:pt x="2239" y="116"/>
                  </a:lnTo>
                  <a:lnTo>
                    <a:pt x="2268" y="101"/>
                  </a:lnTo>
                  <a:lnTo>
                    <a:pt x="2297" y="88"/>
                  </a:lnTo>
                  <a:lnTo>
                    <a:pt x="2326" y="75"/>
                  </a:lnTo>
                  <a:lnTo>
                    <a:pt x="2356" y="65"/>
                  </a:lnTo>
                  <a:lnTo>
                    <a:pt x="2384" y="54"/>
                  </a:lnTo>
                  <a:lnTo>
                    <a:pt x="2413" y="45"/>
                  </a:lnTo>
                  <a:lnTo>
                    <a:pt x="2441" y="36"/>
                  </a:lnTo>
                  <a:lnTo>
                    <a:pt x="2469" y="29"/>
                  </a:lnTo>
                  <a:lnTo>
                    <a:pt x="2497" y="21"/>
                  </a:lnTo>
                  <a:lnTo>
                    <a:pt x="2524" y="16"/>
                  </a:lnTo>
                  <a:lnTo>
                    <a:pt x="2550" y="11"/>
                  </a:lnTo>
                  <a:lnTo>
                    <a:pt x="2577" y="7"/>
                  </a:lnTo>
                  <a:lnTo>
                    <a:pt x="2602" y="4"/>
                  </a:lnTo>
                  <a:lnTo>
                    <a:pt x="2628" y="2"/>
                  </a:lnTo>
                  <a:lnTo>
                    <a:pt x="2652" y="1"/>
                  </a:lnTo>
                  <a:lnTo>
                    <a:pt x="2677" y="0"/>
                  </a:lnTo>
                  <a:lnTo>
                    <a:pt x="2700" y="1"/>
                  </a:lnTo>
                  <a:lnTo>
                    <a:pt x="2723" y="2"/>
                  </a:lnTo>
                  <a:lnTo>
                    <a:pt x="2746" y="4"/>
                  </a:lnTo>
                  <a:lnTo>
                    <a:pt x="2768" y="6"/>
                  </a:lnTo>
                  <a:lnTo>
                    <a:pt x="2789" y="11"/>
                  </a:lnTo>
                  <a:lnTo>
                    <a:pt x="2809" y="15"/>
                  </a:lnTo>
                  <a:lnTo>
                    <a:pt x="2830" y="20"/>
                  </a:lnTo>
                  <a:lnTo>
                    <a:pt x="2849" y="27"/>
                  </a:lnTo>
                  <a:lnTo>
                    <a:pt x="2867" y="33"/>
                  </a:lnTo>
                  <a:lnTo>
                    <a:pt x="2885" y="41"/>
                  </a:lnTo>
                  <a:lnTo>
                    <a:pt x="2902" y="49"/>
                  </a:lnTo>
                  <a:lnTo>
                    <a:pt x="2918" y="58"/>
                  </a:lnTo>
                  <a:lnTo>
                    <a:pt x="2933" y="68"/>
                  </a:lnTo>
                  <a:lnTo>
                    <a:pt x="2948" y="79"/>
                  </a:lnTo>
                  <a:lnTo>
                    <a:pt x="2960" y="90"/>
                  </a:lnTo>
                  <a:lnTo>
                    <a:pt x="2973" y="102"/>
                  </a:lnTo>
                  <a:lnTo>
                    <a:pt x="2985" y="115"/>
                  </a:lnTo>
                  <a:lnTo>
                    <a:pt x="2996" y="129"/>
                  </a:lnTo>
                  <a:lnTo>
                    <a:pt x="3006" y="142"/>
                  </a:lnTo>
                  <a:lnTo>
                    <a:pt x="3015" y="157"/>
                  </a:lnTo>
                  <a:lnTo>
                    <a:pt x="3022" y="172"/>
                  </a:lnTo>
                  <a:lnTo>
                    <a:pt x="3029" y="188"/>
                  </a:lnTo>
                  <a:lnTo>
                    <a:pt x="3035" y="204"/>
                  </a:lnTo>
                  <a:lnTo>
                    <a:pt x="3039" y="221"/>
                  </a:lnTo>
                  <a:lnTo>
                    <a:pt x="3043" y="239"/>
                  </a:lnTo>
                  <a:lnTo>
                    <a:pt x="3045" y="257"/>
                  </a:lnTo>
                  <a:lnTo>
                    <a:pt x="3047" y="275"/>
                  </a:lnTo>
                  <a:lnTo>
                    <a:pt x="3047" y="294"/>
                  </a:lnTo>
                  <a:lnTo>
                    <a:pt x="3047" y="314"/>
                  </a:lnTo>
                  <a:lnTo>
                    <a:pt x="3046" y="334"/>
                  </a:lnTo>
                  <a:lnTo>
                    <a:pt x="3044" y="354"/>
                  </a:lnTo>
                  <a:lnTo>
                    <a:pt x="3040" y="375"/>
                  </a:lnTo>
                  <a:lnTo>
                    <a:pt x="3036" y="396"/>
                  </a:lnTo>
                  <a:lnTo>
                    <a:pt x="3030" y="418"/>
                  </a:lnTo>
                  <a:lnTo>
                    <a:pt x="3025" y="440"/>
                  </a:lnTo>
                  <a:lnTo>
                    <a:pt x="3018" y="462"/>
                  </a:lnTo>
                  <a:lnTo>
                    <a:pt x="3009" y="485"/>
                  </a:lnTo>
                  <a:lnTo>
                    <a:pt x="3001" y="508"/>
                  </a:lnTo>
                  <a:lnTo>
                    <a:pt x="2991" y="531"/>
                  </a:lnTo>
                  <a:lnTo>
                    <a:pt x="2979" y="556"/>
                  </a:lnTo>
                  <a:lnTo>
                    <a:pt x="2968" y="579"/>
                  </a:lnTo>
                  <a:lnTo>
                    <a:pt x="2955" y="604"/>
                  </a:lnTo>
                  <a:lnTo>
                    <a:pt x="2942" y="629"/>
                  </a:lnTo>
                  <a:lnTo>
                    <a:pt x="2927" y="654"/>
                  </a:lnTo>
                  <a:lnTo>
                    <a:pt x="2913" y="679"/>
                  </a:lnTo>
                  <a:lnTo>
                    <a:pt x="2897" y="705"/>
                  </a:lnTo>
                  <a:lnTo>
                    <a:pt x="2880" y="731"/>
                  </a:lnTo>
                  <a:lnTo>
                    <a:pt x="2843" y="783"/>
                  </a:lnTo>
                  <a:lnTo>
                    <a:pt x="2804" y="836"/>
                  </a:lnTo>
                  <a:lnTo>
                    <a:pt x="2783" y="864"/>
                  </a:lnTo>
                  <a:lnTo>
                    <a:pt x="2761" y="892"/>
                  </a:lnTo>
                  <a:lnTo>
                    <a:pt x="2737" y="919"/>
                  </a:lnTo>
                  <a:lnTo>
                    <a:pt x="2713" y="947"/>
                  </a:lnTo>
                  <a:lnTo>
                    <a:pt x="2663" y="1003"/>
                  </a:lnTo>
                  <a:lnTo>
                    <a:pt x="2610" y="1060"/>
                  </a:lnTo>
                  <a:lnTo>
                    <a:pt x="2553" y="1117"/>
                  </a:lnTo>
                  <a:lnTo>
                    <a:pt x="2493" y="1173"/>
                  </a:lnTo>
                  <a:lnTo>
                    <a:pt x="2431" y="1232"/>
                  </a:lnTo>
                  <a:lnTo>
                    <a:pt x="2365" y="1289"/>
                  </a:lnTo>
                  <a:lnTo>
                    <a:pt x="2297" y="1346"/>
                  </a:lnTo>
                  <a:lnTo>
                    <a:pt x="2226" y="1404"/>
                  </a:lnTo>
                  <a:lnTo>
                    <a:pt x="2153" y="1462"/>
                  </a:lnTo>
                  <a:lnTo>
                    <a:pt x="2077" y="1519"/>
                  </a:lnTo>
                  <a:lnTo>
                    <a:pt x="1999" y="1576"/>
                  </a:lnTo>
                  <a:lnTo>
                    <a:pt x="1918" y="1632"/>
                  </a:lnTo>
                  <a:lnTo>
                    <a:pt x="1835" y="1689"/>
                  </a:lnTo>
                  <a:lnTo>
                    <a:pt x="1750" y="1744"/>
                  </a:lnTo>
                  <a:lnTo>
                    <a:pt x="1663" y="1789"/>
                  </a:lnTo>
                  <a:lnTo>
                    <a:pt x="1578" y="1830"/>
                  </a:lnTo>
                  <a:lnTo>
                    <a:pt x="1494" y="1869"/>
                  </a:lnTo>
                  <a:lnTo>
                    <a:pt x="1411" y="1907"/>
                  </a:lnTo>
                  <a:lnTo>
                    <a:pt x="1329" y="1942"/>
                  </a:lnTo>
                  <a:lnTo>
                    <a:pt x="1249" y="1974"/>
                  </a:lnTo>
                  <a:lnTo>
                    <a:pt x="1170" y="2004"/>
                  </a:lnTo>
                  <a:lnTo>
                    <a:pt x="1094" y="2033"/>
                  </a:lnTo>
                  <a:lnTo>
                    <a:pt x="1017" y="2061"/>
                  </a:lnTo>
                  <a:lnTo>
                    <a:pt x="944" y="2086"/>
                  </a:lnTo>
                  <a:lnTo>
                    <a:pt x="871" y="2111"/>
                  </a:lnTo>
                  <a:lnTo>
                    <a:pt x="801" y="2134"/>
                  </a:lnTo>
                  <a:lnTo>
                    <a:pt x="667" y="2176"/>
                  </a:lnTo>
                  <a:lnTo>
                    <a:pt x="543" y="2216"/>
                  </a:lnTo>
                  <a:lnTo>
                    <a:pt x="486" y="2233"/>
                  </a:lnTo>
                  <a:lnTo>
                    <a:pt x="432" y="2250"/>
                  </a:lnTo>
                  <a:lnTo>
                    <a:pt x="381" y="2265"/>
                  </a:lnTo>
                  <a:lnTo>
                    <a:pt x="332" y="2277"/>
                  </a:lnTo>
                  <a:lnTo>
                    <a:pt x="285" y="2290"/>
                  </a:lnTo>
                  <a:lnTo>
                    <a:pt x="242" y="2300"/>
                  </a:lnTo>
                  <a:lnTo>
                    <a:pt x="202" y="2309"/>
                  </a:lnTo>
                  <a:lnTo>
                    <a:pt x="166" y="2316"/>
                  </a:lnTo>
                  <a:lnTo>
                    <a:pt x="133" y="2321"/>
                  </a:lnTo>
                  <a:lnTo>
                    <a:pt x="102" y="2325"/>
                  </a:lnTo>
                  <a:lnTo>
                    <a:pt x="77" y="2326"/>
                  </a:lnTo>
                  <a:lnTo>
                    <a:pt x="54" y="2326"/>
                  </a:lnTo>
                  <a:lnTo>
                    <a:pt x="44" y="2325"/>
                  </a:lnTo>
                  <a:lnTo>
                    <a:pt x="35" y="2324"/>
                  </a:lnTo>
                  <a:lnTo>
                    <a:pt x="27" y="2322"/>
                  </a:lnTo>
                  <a:lnTo>
                    <a:pt x="20" y="2320"/>
                  </a:lnTo>
                  <a:lnTo>
                    <a:pt x="14" y="2317"/>
                  </a:lnTo>
                  <a:lnTo>
                    <a:pt x="10" y="2314"/>
                  </a:lnTo>
                  <a:lnTo>
                    <a:pt x="6" y="2309"/>
                  </a:lnTo>
                  <a:lnTo>
                    <a:pt x="2" y="2305"/>
                  </a:lnTo>
                  <a:close/>
                </a:path>
              </a:pathLst>
            </a:custGeom>
            <a:solidFill>
              <a:srgbClr val="9A6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1"/>
            <p:cNvSpPr>
              <a:spLocks/>
            </p:cNvSpPr>
            <p:nvPr/>
          </p:nvSpPr>
          <p:spPr bwMode="auto">
            <a:xfrm>
              <a:off x="3703" y="2149"/>
              <a:ext cx="381" cy="291"/>
            </a:xfrm>
            <a:custGeom>
              <a:avLst/>
              <a:gdLst>
                <a:gd name="T0" fmla="*/ 0 w 3047"/>
                <a:gd name="T1" fmla="*/ 0 h 2326"/>
                <a:gd name="T2" fmla="*/ 0 w 3047"/>
                <a:gd name="T3" fmla="*/ 0 h 2326"/>
                <a:gd name="T4" fmla="*/ 0 w 3047"/>
                <a:gd name="T5" fmla="*/ 0 h 2326"/>
                <a:gd name="T6" fmla="*/ 0 w 3047"/>
                <a:gd name="T7" fmla="*/ 0 h 2326"/>
                <a:gd name="T8" fmla="*/ 0 w 3047"/>
                <a:gd name="T9" fmla="*/ 0 h 2326"/>
                <a:gd name="T10" fmla="*/ 0 w 3047"/>
                <a:gd name="T11" fmla="*/ 0 h 2326"/>
                <a:gd name="T12" fmla="*/ 0 w 3047"/>
                <a:gd name="T13" fmla="*/ 0 h 2326"/>
                <a:gd name="T14" fmla="*/ 0 w 3047"/>
                <a:gd name="T15" fmla="*/ 0 h 2326"/>
                <a:gd name="T16" fmla="*/ 0 w 3047"/>
                <a:gd name="T17" fmla="*/ 0 h 2326"/>
                <a:gd name="T18" fmla="*/ 0 w 3047"/>
                <a:gd name="T19" fmla="*/ 0 h 2326"/>
                <a:gd name="T20" fmla="*/ 0 w 3047"/>
                <a:gd name="T21" fmla="*/ 0 h 2326"/>
                <a:gd name="T22" fmla="*/ 0 w 3047"/>
                <a:gd name="T23" fmla="*/ 0 h 2326"/>
                <a:gd name="T24" fmla="*/ 0 w 3047"/>
                <a:gd name="T25" fmla="*/ 0 h 2326"/>
                <a:gd name="T26" fmla="*/ 0 w 3047"/>
                <a:gd name="T27" fmla="*/ 0 h 2326"/>
                <a:gd name="T28" fmla="*/ 0 w 3047"/>
                <a:gd name="T29" fmla="*/ 0 h 2326"/>
                <a:gd name="T30" fmla="*/ 0 w 3047"/>
                <a:gd name="T31" fmla="*/ 0 h 2326"/>
                <a:gd name="T32" fmla="*/ 0 w 3047"/>
                <a:gd name="T33" fmla="*/ 0 h 2326"/>
                <a:gd name="T34" fmla="*/ 0 w 3047"/>
                <a:gd name="T35" fmla="*/ 0 h 2326"/>
                <a:gd name="T36" fmla="*/ 0 w 3047"/>
                <a:gd name="T37" fmla="*/ 0 h 2326"/>
                <a:gd name="T38" fmla="*/ 0 w 3047"/>
                <a:gd name="T39" fmla="*/ 0 h 2326"/>
                <a:gd name="T40" fmla="*/ 0 w 3047"/>
                <a:gd name="T41" fmla="*/ 0 h 2326"/>
                <a:gd name="T42" fmla="*/ 0 w 3047"/>
                <a:gd name="T43" fmla="*/ 0 h 2326"/>
                <a:gd name="T44" fmla="*/ 0 w 3047"/>
                <a:gd name="T45" fmla="*/ 0 h 2326"/>
                <a:gd name="T46" fmla="*/ 0 w 3047"/>
                <a:gd name="T47" fmla="*/ 0 h 2326"/>
                <a:gd name="T48" fmla="*/ 0 w 3047"/>
                <a:gd name="T49" fmla="*/ 0 h 2326"/>
                <a:gd name="T50" fmla="*/ 0 w 3047"/>
                <a:gd name="T51" fmla="*/ 0 h 2326"/>
                <a:gd name="T52" fmla="*/ 0 w 3047"/>
                <a:gd name="T53" fmla="*/ 0 h 2326"/>
                <a:gd name="T54" fmla="*/ 0 w 3047"/>
                <a:gd name="T55" fmla="*/ 0 h 2326"/>
                <a:gd name="T56" fmla="*/ 0 w 3047"/>
                <a:gd name="T57" fmla="*/ 0 h 2326"/>
                <a:gd name="T58" fmla="*/ 0 w 3047"/>
                <a:gd name="T59" fmla="*/ 0 h 2326"/>
                <a:gd name="T60" fmla="*/ 0 w 3047"/>
                <a:gd name="T61" fmla="*/ 0 h 2326"/>
                <a:gd name="T62" fmla="*/ 0 w 3047"/>
                <a:gd name="T63" fmla="*/ 0 h 2326"/>
                <a:gd name="T64" fmla="*/ 0 w 3047"/>
                <a:gd name="T65" fmla="*/ 0 h 2326"/>
                <a:gd name="T66" fmla="*/ 0 w 3047"/>
                <a:gd name="T67" fmla="*/ 0 h 2326"/>
                <a:gd name="T68" fmla="*/ 0 w 3047"/>
                <a:gd name="T69" fmla="*/ 0 h 2326"/>
                <a:gd name="T70" fmla="*/ 0 w 3047"/>
                <a:gd name="T71" fmla="*/ 0 h 2326"/>
                <a:gd name="T72" fmla="*/ 0 w 3047"/>
                <a:gd name="T73" fmla="*/ 0 h 2326"/>
                <a:gd name="T74" fmla="*/ 0 w 3047"/>
                <a:gd name="T75" fmla="*/ 0 h 2326"/>
                <a:gd name="T76" fmla="*/ 0 w 3047"/>
                <a:gd name="T77" fmla="*/ 0 h 2326"/>
                <a:gd name="T78" fmla="*/ 0 w 3047"/>
                <a:gd name="T79" fmla="*/ 0 h 2326"/>
                <a:gd name="T80" fmla="*/ 0 w 3047"/>
                <a:gd name="T81" fmla="*/ 0 h 2326"/>
                <a:gd name="T82" fmla="*/ 0 w 3047"/>
                <a:gd name="T83" fmla="*/ 0 h 2326"/>
                <a:gd name="T84" fmla="*/ 0 w 3047"/>
                <a:gd name="T85" fmla="*/ 0 h 2326"/>
                <a:gd name="T86" fmla="*/ 0 w 3047"/>
                <a:gd name="T87" fmla="*/ 0 h 2326"/>
                <a:gd name="T88" fmla="*/ 0 w 3047"/>
                <a:gd name="T89" fmla="*/ 0 h 2326"/>
                <a:gd name="T90" fmla="*/ 0 w 3047"/>
                <a:gd name="T91" fmla="*/ 0 h 2326"/>
                <a:gd name="T92" fmla="*/ 0 w 3047"/>
                <a:gd name="T93" fmla="*/ 0 h 2326"/>
                <a:gd name="T94" fmla="*/ 0 w 3047"/>
                <a:gd name="T95" fmla="*/ 0 h 2326"/>
                <a:gd name="T96" fmla="*/ 0 w 3047"/>
                <a:gd name="T97" fmla="*/ 0 h 2326"/>
                <a:gd name="T98" fmla="*/ 0 w 3047"/>
                <a:gd name="T99" fmla="*/ 0 h 2326"/>
                <a:gd name="T100" fmla="*/ 0 w 3047"/>
                <a:gd name="T101" fmla="*/ 0 h 2326"/>
                <a:gd name="T102" fmla="*/ 0 w 3047"/>
                <a:gd name="T103" fmla="*/ 0 h 2326"/>
                <a:gd name="T104" fmla="*/ 0 w 3047"/>
                <a:gd name="T105" fmla="*/ 0 h 2326"/>
                <a:gd name="T106" fmla="*/ 0 w 3047"/>
                <a:gd name="T107" fmla="*/ 0 h 2326"/>
                <a:gd name="T108" fmla="*/ 0 w 3047"/>
                <a:gd name="T109" fmla="*/ 0 h 2326"/>
                <a:gd name="T110" fmla="*/ 0 w 3047"/>
                <a:gd name="T111" fmla="*/ 0 h 23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47"/>
                <a:gd name="T169" fmla="*/ 0 h 2326"/>
                <a:gd name="T170" fmla="*/ 3047 w 3047"/>
                <a:gd name="T171" fmla="*/ 2326 h 23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47" h="2326">
                  <a:moveTo>
                    <a:pt x="2" y="2305"/>
                  </a:moveTo>
                  <a:lnTo>
                    <a:pt x="1" y="2300"/>
                  </a:lnTo>
                  <a:lnTo>
                    <a:pt x="0" y="2294"/>
                  </a:lnTo>
                  <a:lnTo>
                    <a:pt x="0" y="2289"/>
                  </a:lnTo>
                  <a:lnTo>
                    <a:pt x="2" y="2284"/>
                  </a:lnTo>
                  <a:lnTo>
                    <a:pt x="4" y="2277"/>
                  </a:lnTo>
                  <a:lnTo>
                    <a:pt x="8" y="2271"/>
                  </a:lnTo>
                  <a:lnTo>
                    <a:pt x="12" y="2265"/>
                  </a:lnTo>
                  <a:lnTo>
                    <a:pt x="17" y="2258"/>
                  </a:lnTo>
                  <a:lnTo>
                    <a:pt x="31" y="2242"/>
                  </a:lnTo>
                  <a:lnTo>
                    <a:pt x="47" y="2226"/>
                  </a:lnTo>
                  <a:lnTo>
                    <a:pt x="66" y="2207"/>
                  </a:lnTo>
                  <a:lnTo>
                    <a:pt x="88" y="2187"/>
                  </a:lnTo>
                  <a:lnTo>
                    <a:pt x="142" y="2139"/>
                  </a:lnTo>
                  <a:lnTo>
                    <a:pt x="203" y="2081"/>
                  </a:lnTo>
                  <a:lnTo>
                    <a:pt x="236" y="2048"/>
                  </a:lnTo>
                  <a:lnTo>
                    <a:pt x="271" y="2012"/>
                  </a:lnTo>
                  <a:lnTo>
                    <a:pt x="307" y="1972"/>
                  </a:lnTo>
                  <a:lnTo>
                    <a:pt x="346" y="1930"/>
                  </a:lnTo>
                  <a:lnTo>
                    <a:pt x="409" y="1854"/>
                  </a:lnTo>
                  <a:lnTo>
                    <a:pt x="472" y="1779"/>
                  </a:lnTo>
                  <a:lnTo>
                    <a:pt x="534" y="1701"/>
                  </a:lnTo>
                  <a:lnTo>
                    <a:pt x="595" y="1625"/>
                  </a:lnTo>
                  <a:lnTo>
                    <a:pt x="715" y="1472"/>
                  </a:lnTo>
                  <a:lnTo>
                    <a:pt x="833" y="1321"/>
                  </a:lnTo>
                  <a:lnTo>
                    <a:pt x="893" y="1248"/>
                  </a:lnTo>
                  <a:lnTo>
                    <a:pt x="951" y="1175"/>
                  </a:lnTo>
                  <a:lnTo>
                    <a:pt x="1011" y="1106"/>
                  </a:lnTo>
                  <a:lnTo>
                    <a:pt x="1070" y="1038"/>
                  </a:lnTo>
                  <a:lnTo>
                    <a:pt x="1100" y="1005"/>
                  </a:lnTo>
                  <a:lnTo>
                    <a:pt x="1130" y="973"/>
                  </a:lnTo>
                  <a:lnTo>
                    <a:pt x="1160" y="942"/>
                  </a:lnTo>
                  <a:lnTo>
                    <a:pt x="1190" y="911"/>
                  </a:lnTo>
                  <a:lnTo>
                    <a:pt x="1221" y="881"/>
                  </a:lnTo>
                  <a:lnTo>
                    <a:pt x="1251" y="851"/>
                  </a:lnTo>
                  <a:lnTo>
                    <a:pt x="1282" y="824"/>
                  </a:lnTo>
                  <a:lnTo>
                    <a:pt x="1313" y="796"/>
                  </a:lnTo>
                  <a:lnTo>
                    <a:pt x="1446" y="685"/>
                  </a:lnTo>
                  <a:lnTo>
                    <a:pt x="1578" y="576"/>
                  </a:lnTo>
                  <a:lnTo>
                    <a:pt x="1644" y="523"/>
                  </a:lnTo>
                  <a:lnTo>
                    <a:pt x="1709" y="471"/>
                  </a:lnTo>
                  <a:lnTo>
                    <a:pt x="1774" y="421"/>
                  </a:lnTo>
                  <a:lnTo>
                    <a:pt x="1838" y="372"/>
                  </a:lnTo>
                  <a:lnTo>
                    <a:pt x="1901" y="325"/>
                  </a:lnTo>
                  <a:lnTo>
                    <a:pt x="1965" y="281"/>
                  </a:lnTo>
                  <a:lnTo>
                    <a:pt x="2026" y="239"/>
                  </a:lnTo>
                  <a:lnTo>
                    <a:pt x="2088" y="200"/>
                  </a:lnTo>
                  <a:lnTo>
                    <a:pt x="2119" y="181"/>
                  </a:lnTo>
                  <a:lnTo>
                    <a:pt x="2149" y="164"/>
                  </a:lnTo>
                  <a:lnTo>
                    <a:pt x="2179" y="147"/>
                  </a:lnTo>
                  <a:lnTo>
                    <a:pt x="2209" y="131"/>
                  </a:lnTo>
                  <a:lnTo>
                    <a:pt x="2239" y="116"/>
                  </a:lnTo>
                  <a:lnTo>
                    <a:pt x="2268" y="101"/>
                  </a:lnTo>
                  <a:lnTo>
                    <a:pt x="2297" y="88"/>
                  </a:lnTo>
                  <a:lnTo>
                    <a:pt x="2326" y="75"/>
                  </a:lnTo>
                  <a:lnTo>
                    <a:pt x="2356" y="65"/>
                  </a:lnTo>
                  <a:lnTo>
                    <a:pt x="2384" y="54"/>
                  </a:lnTo>
                  <a:lnTo>
                    <a:pt x="2413" y="45"/>
                  </a:lnTo>
                  <a:lnTo>
                    <a:pt x="2441" y="36"/>
                  </a:lnTo>
                  <a:lnTo>
                    <a:pt x="2469" y="29"/>
                  </a:lnTo>
                  <a:lnTo>
                    <a:pt x="2497" y="21"/>
                  </a:lnTo>
                  <a:lnTo>
                    <a:pt x="2524" y="16"/>
                  </a:lnTo>
                  <a:lnTo>
                    <a:pt x="2550" y="11"/>
                  </a:lnTo>
                  <a:lnTo>
                    <a:pt x="2577" y="7"/>
                  </a:lnTo>
                  <a:lnTo>
                    <a:pt x="2602" y="4"/>
                  </a:lnTo>
                  <a:lnTo>
                    <a:pt x="2628" y="2"/>
                  </a:lnTo>
                  <a:lnTo>
                    <a:pt x="2652" y="1"/>
                  </a:lnTo>
                  <a:lnTo>
                    <a:pt x="2677" y="0"/>
                  </a:lnTo>
                  <a:lnTo>
                    <a:pt x="2700" y="1"/>
                  </a:lnTo>
                  <a:lnTo>
                    <a:pt x="2723" y="2"/>
                  </a:lnTo>
                  <a:lnTo>
                    <a:pt x="2746" y="4"/>
                  </a:lnTo>
                  <a:lnTo>
                    <a:pt x="2768" y="6"/>
                  </a:lnTo>
                  <a:lnTo>
                    <a:pt x="2789" y="11"/>
                  </a:lnTo>
                  <a:lnTo>
                    <a:pt x="2809" y="15"/>
                  </a:lnTo>
                  <a:lnTo>
                    <a:pt x="2830" y="20"/>
                  </a:lnTo>
                  <a:lnTo>
                    <a:pt x="2849" y="27"/>
                  </a:lnTo>
                  <a:lnTo>
                    <a:pt x="2867" y="33"/>
                  </a:lnTo>
                  <a:lnTo>
                    <a:pt x="2885" y="41"/>
                  </a:lnTo>
                  <a:lnTo>
                    <a:pt x="2902" y="49"/>
                  </a:lnTo>
                  <a:lnTo>
                    <a:pt x="2918" y="58"/>
                  </a:lnTo>
                  <a:lnTo>
                    <a:pt x="2933" y="68"/>
                  </a:lnTo>
                  <a:lnTo>
                    <a:pt x="2948" y="79"/>
                  </a:lnTo>
                  <a:lnTo>
                    <a:pt x="2960" y="90"/>
                  </a:lnTo>
                  <a:lnTo>
                    <a:pt x="2973" y="102"/>
                  </a:lnTo>
                  <a:lnTo>
                    <a:pt x="2985" y="115"/>
                  </a:lnTo>
                  <a:lnTo>
                    <a:pt x="2996" y="129"/>
                  </a:lnTo>
                  <a:lnTo>
                    <a:pt x="3006" y="142"/>
                  </a:lnTo>
                  <a:lnTo>
                    <a:pt x="3015" y="157"/>
                  </a:lnTo>
                  <a:lnTo>
                    <a:pt x="3022" y="172"/>
                  </a:lnTo>
                  <a:lnTo>
                    <a:pt x="3029" y="188"/>
                  </a:lnTo>
                  <a:lnTo>
                    <a:pt x="3035" y="204"/>
                  </a:lnTo>
                  <a:lnTo>
                    <a:pt x="3039" y="221"/>
                  </a:lnTo>
                  <a:lnTo>
                    <a:pt x="3043" y="239"/>
                  </a:lnTo>
                  <a:lnTo>
                    <a:pt x="3045" y="257"/>
                  </a:lnTo>
                  <a:lnTo>
                    <a:pt x="3047" y="275"/>
                  </a:lnTo>
                  <a:lnTo>
                    <a:pt x="3047" y="294"/>
                  </a:lnTo>
                  <a:lnTo>
                    <a:pt x="3047" y="314"/>
                  </a:lnTo>
                  <a:lnTo>
                    <a:pt x="3046" y="334"/>
                  </a:lnTo>
                  <a:lnTo>
                    <a:pt x="3044" y="354"/>
                  </a:lnTo>
                  <a:lnTo>
                    <a:pt x="3040" y="375"/>
                  </a:lnTo>
                  <a:lnTo>
                    <a:pt x="3036" y="396"/>
                  </a:lnTo>
                  <a:lnTo>
                    <a:pt x="3030" y="418"/>
                  </a:lnTo>
                  <a:lnTo>
                    <a:pt x="3025" y="440"/>
                  </a:lnTo>
                  <a:lnTo>
                    <a:pt x="3018" y="462"/>
                  </a:lnTo>
                  <a:lnTo>
                    <a:pt x="3009" y="485"/>
                  </a:lnTo>
                  <a:lnTo>
                    <a:pt x="3001" y="508"/>
                  </a:lnTo>
                  <a:lnTo>
                    <a:pt x="2991" y="531"/>
                  </a:lnTo>
                  <a:lnTo>
                    <a:pt x="2979" y="556"/>
                  </a:lnTo>
                  <a:lnTo>
                    <a:pt x="2968" y="579"/>
                  </a:lnTo>
                  <a:lnTo>
                    <a:pt x="2955" y="604"/>
                  </a:lnTo>
                  <a:lnTo>
                    <a:pt x="2942" y="629"/>
                  </a:lnTo>
                  <a:lnTo>
                    <a:pt x="2927" y="654"/>
                  </a:lnTo>
                  <a:lnTo>
                    <a:pt x="2913" y="679"/>
                  </a:lnTo>
                  <a:lnTo>
                    <a:pt x="2897" y="705"/>
                  </a:lnTo>
                  <a:lnTo>
                    <a:pt x="2880" y="731"/>
                  </a:lnTo>
                  <a:lnTo>
                    <a:pt x="2843" y="783"/>
                  </a:lnTo>
                  <a:lnTo>
                    <a:pt x="2804" y="836"/>
                  </a:lnTo>
                  <a:lnTo>
                    <a:pt x="2783" y="864"/>
                  </a:lnTo>
                  <a:lnTo>
                    <a:pt x="2761" y="892"/>
                  </a:lnTo>
                  <a:lnTo>
                    <a:pt x="2737" y="919"/>
                  </a:lnTo>
                  <a:lnTo>
                    <a:pt x="2713" y="947"/>
                  </a:lnTo>
                  <a:lnTo>
                    <a:pt x="2663" y="1003"/>
                  </a:lnTo>
                  <a:lnTo>
                    <a:pt x="2610" y="1060"/>
                  </a:lnTo>
                  <a:lnTo>
                    <a:pt x="2553" y="1117"/>
                  </a:lnTo>
                  <a:lnTo>
                    <a:pt x="2493" y="1173"/>
                  </a:lnTo>
                  <a:lnTo>
                    <a:pt x="2431" y="1232"/>
                  </a:lnTo>
                  <a:lnTo>
                    <a:pt x="2365" y="1289"/>
                  </a:lnTo>
                  <a:lnTo>
                    <a:pt x="2297" y="1346"/>
                  </a:lnTo>
                  <a:lnTo>
                    <a:pt x="2226" y="1404"/>
                  </a:lnTo>
                  <a:lnTo>
                    <a:pt x="2153" y="1462"/>
                  </a:lnTo>
                  <a:lnTo>
                    <a:pt x="2077" y="1519"/>
                  </a:lnTo>
                  <a:lnTo>
                    <a:pt x="1999" y="1576"/>
                  </a:lnTo>
                  <a:lnTo>
                    <a:pt x="1918" y="1632"/>
                  </a:lnTo>
                  <a:lnTo>
                    <a:pt x="1835" y="1689"/>
                  </a:lnTo>
                  <a:lnTo>
                    <a:pt x="1750" y="1744"/>
                  </a:lnTo>
                  <a:lnTo>
                    <a:pt x="1663" y="1789"/>
                  </a:lnTo>
                  <a:lnTo>
                    <a:pt x="1578" y="1830"/>
                  </a:lnTo>
                  <a:lnTo>
                    <a:pt x="1494" y="1869"/>
                  </a:lnTo>
                  <a:lnTo>
                    <a:pt x="1411" y="1907"/>
                  </a:lnTo>
                  <a:lnTo>
                    <a:pt x="1329" y="1942"/>
                  </a:lnTo>
                  <a:lnTo>
                    <a:pt x="1249" y="1974"/>
                  </a:lnTo>
                  <a:lnTo>
                    <a:pt x="1170" y="2004"/>
                  </a:lnTo>
                  <a:lnTo>
                    <a:pt x="1094" y="2033"/>
                  </a:lnTo>
                  <a:lnTo>
                    <a:pt x="1017" y="2061"/>
                  </a:lnTo>
                  <a:lnTo>
                    <a:pt x="944" y="2086"/>
                  </a:lnTo>
                  <a:lnTo>
                    <a:pt x="871" y="2111"/>
                  </a:lnTo>
                  <a:lnTo>
                    <a:pt x="801" y="2134"/>
                  </a:lnTo>
                  <a:lnTo>
                    <a:pt x="667" y="2176"/>
                  </a:lnTo>
                  <a:lnTo>
                    <a:pt x="543" y="2216"/>
                  </a:lnTo>
                  <a:lnTo>
                    <a:pt x="486" y="2233"/>
                  </a:lnTo>
                  <a:lnTo>
                    <a:pt x="432" y="2250"/>
                  </a:lnTo>
                  <a:lnTo>
                    <a:pt x="381" y="2265"/>
                  </a:lnTo>
                  <a:lnTo>
                    <a:pt x="332" y="2277"/>
                  </a:lnTo>
                  <a:lnTo>
                    <a:pt x="285" y="2290"/>
                  </a:lnTo>
                  <a:lnTo>
                    <a:pt x="242" y="2300"/>
                  </a:lnTo>
                  <a:lnTo>
                    <a:pt x="202" y="2309"/>
                  </a:lnTo>
                  <a:lnTo>
                    <a:pt x="166" y="2316"/>
                  </a:lnTo>
                  <a:lnTo>
                    <a:pt x="133" y="2321"/>
                  </a:lnTo>
                  <a:lnTo>
                    <a:pt x="102" y="2325"/>
                  </a:lnTo>
                  <a:lnTo>
                    <a:pt x="77" y="2326"/>
                  </a:lnTo>
                  <a:lnTo>
                    <a:pt x="54" y="2326"/>
                  </a:lnTo>
                  <a:lnTo>
                    <a:pt x="44" y="2325"/>
                  </a:lnTo>
                  <a:lnTo>
                    <a:pt x="35" y="2324"/>
                  </a:lnTo>
                  <a:lnTo>
                    <a:pt x="27" y="2322"/>
                  </a:lnTo>
                  <a:lnTo>
                    <a:pt x="20" y="2320"/>
                  </a:lnTo>
                  <a:lnTo>
                    <a:pt x="14" y="2317"/>
                  </a:lnTo>
                  <a:lnTo>
                    <a:pt x="10" y="2314"/>
                  </a:lnTo>
                  <a:lnTo>
                    <a:pt x="6" y="2309"/>
                  </a:lnTo>
                  <a:lnTo>
                    <a:pt x="2" y="230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Овал 12"/>
          <p:cNvSpPr/>
          <p:nvPr/>
        </p:nvSpPr>
        <p:spPr>
          <a:xfrm>
            <a:off x="4286248" y="3214686"/>
            <a:ext cx="214314" cy="2000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3789363"/>
            <a:ext cx="22320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833 -0.03472 C 0.11441 -0.05463 0.22743 0.06412 0.24254 0.23102 C 0.25747 0.39745 0.16997 0.54884 0.0467 0.56898 C -0.07621 0.58889 -0.18802 0.47014 -0.20243 0.30278 C -0.21805 0.13657 -0.13142 -0.01528 -0.00833 -0.03472 Z " pathEditMode="relative" rAng="-22014999" ptsTypes="fffff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30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4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2322513" y="1260475"/>
            <a:ext cx="4211637" cy="4211638"/>
          </a:xfrm>
          <a:prstGeom prst="ellipse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292" name="Oval 4"/>
          <p:cNvGrpSpPr>
            <a:grpSpLocks/>
          </p:cNvGrpSpPr>
          <p:nvPr/>
        </p:nvGrpSpPr>
        <p:grpSpPr bwMode="auto">
          <a:xfrm>
            <a:off x="2262188" y="1169988"/>
            <a:ext cx="4321175" cy="4322762"/>
            <a:chOff x="1425" y="737"/>
            <a:chExt cx="2722" cy="2723"/>
          </a:xfrm>
        </p:grpSpPr>
        <p:pic>
          <p:nvPicPr>
            <p:cNvPr id="34818" name="Oval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5" y="737"/>
              <a:ext cx="2722" cy="2723"/>
            </a:xfrm>
            <a:prstGeom prst="rect">
              <a:avLst/>
            </a:prstGeom>
            <a:noFill/>
          </p:spPr>
        </p:pic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1855" y="1156"/>
              <a:ext cx="1868" cy="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74988" y="285750"/>
            <a:ext cx="2643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Это -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5500688"/>
            <a:ext cx="87153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Круг – часть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плоскости, ограниченная окружностью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ankir-Retro" pitchFamily="2" charset="0"/>
              </a:rPr>
              <a:t>.</a:t>
            </a:r>
          </a:p>
        </p:txBody>
      </p:sp>
      <p:grpSp>
        <p:nvGrpSpPr>
          <p:cNvPr id="14" name="Овал 13"/>
          <p:cNvGrpSpPr>
            <a:grpSpLocks/>
          </p:cNvGrpSpPr>
          <p:nvPr/>
        </p:nvGrpSpPr>
        <p:grpSpPr bwMode="auto">
          <a:xfrm>
            <a:off x="4217988" y="3267075"/>
            <a:ext cx="261937" cy="231775"/>
            <a:chOff x="2657" y="2058"/>
            <a:chExt cx="165" cy="146"/>
          </a:xfrm>
        </p:grpSpPr>
        <p:pic>
          <p:nvPicPr>
            <p:cNvPr id="34823" name="Овал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7" y="2058"/>
              <a:ext cx="165" cy="146"/>
            </a:xfrm>
            <a:prstGeom prst="rect">
              <a:avLst/>
            </a:prstGeom>
            <a:noFill/>
          </p:spPr>
        </p:pic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2712" y="2097"/>
              <a:ext cx="59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32300" y="3105150"/>
            <a:ext cx="484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entury Schoolbook"/>
                <a:cs typeface="Arial" charset="0"/>
              </a:rPr>
              <a:t>О</a:t>
            </a:r>
          </a:p>
        </p:txBody>
      </p:sp>
      <p:pic>
        <p:nvPicPr>
          <p:cNvPr id="34827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2279650"/>
            <a:ext cx="22320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/>
      <p:bldP spid="12" grpId="0" build="p"/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411413" y="1341438"/>
            <a:ext cx="3816350" cy="3816350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79625" y="377825"/>
            <a:ext cx="4271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Аrial"/>
              </a:rPr>
              <a:t>Это -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Аrial"/>
              </a:rPr>
              <a:t>окружность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5186363"/>
            <a:ext cx="8175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ОКРУЖНОСТЬ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– замкнутая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линия, все точки которой равноудалены от точки О (центра окружности).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86248" y="3214686"/>
            <a:ext cx="214314" cy="2000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60875" y="315277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a_Alterna"/>
              </a:rPr>
              <a:t>О</a:t>
            </a:r>
          </a:p>
        </p:txBody>
      </p:sp>
      <p:pic>
        <p:nvPicPr>
          <p:cNvPr id="36872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6625"/>
            <a:ext cx="22320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3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0" grpId="0" build="p"/>
      <p:bldP spid="11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447925" y="427038"/>
            <a:ext cx="4103688" cy="4103687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12913" y="4613275"/>
            <a:ext cx="5961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АО -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радиус окружности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8513" y="2174875"/>
            <a:ext cx="500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О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157537" y="1104901"/>
            <a:ext cx="1528763" cy="1103312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0825" y="401638"/>
            <a:ext cx="419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А</a:t>
            </a:r>
          </a:p>
        </p:txBody>
      </p:sp>
      <p:grpSp>
        <p:nvGrpSpPr>
          <p:cNvPr id="13" name="Овал 12"/>
          <p:cNvGrpSpPr>
            <a:grpSpLocks/>
          </p:cNvGrpSpPr>
          <p:nvPr/>
        </p:nvGrpSpPr>
        <p:grpSpPr bwMode="auto">
          <a:xfrm>
            <a:off x="4327525" y="2328863"/>
            <a:ext cx="341313" cy="334962"/>
            <a:chOff x="2726" y="1467"/>
            <a:chExt cx="215" cy="211"/>
          </a:xfrm>
        </p:grpSpPr>
        <p:pic>
          <p:nvPicPr>
            <p:cNvPr id="38918" name="Овал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" y="1467"/>
              <a:ext cx="215" cy="211"/>
            </a:xfrm>
            <a:prstGeom prst="rect">
              <a:avLst/>
            </a:prstGeom>
            <a:noFill/>
          </p:spPr>
        </p:pic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2787" y="1517"/>
              <a:ext cx="9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grpSp>
        <p:nvGrpSpPr>
          <p:cNvPr id="32" name="Овал 31"/>
          <p:cNvGrpSpPr>
            <a:grpSpLocks/>
          </p:cNvGrpSpPr>
          <p:nvPr/>
        </p:nvGrpSpPr>
        <p:grpSpPr bwMode="auto">
          <a:xfrm>
            <a:off x="3140075" y="646113"/>
            <a:ext cx="346075" cy="328612"/>
            <a:chOff x="1978" y="407"/>
            <a:chExt cx="218" cy="207"/>
          </a:xfrm>
        </p:grpSpPr>
        <p:pic>
          <p:nvPicPr>
            <p:cNvPr id="38921" name="Овал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8" y="407"/>
              <a:ext cx="218" cy="207"/>
            </a:xfrm>
            <a:prstGeom prst="rect">
              <a:avLst/>
            </a:prstGeom>
            <a:noFill/>
          </p:spPr>
        </p:pic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2041" y="455"/>
              <a:ext cx="9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pic>
        <p:nvPicPr>
          <p:cNvPr id="38924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" y="2095500"/>
            <a:ext cx="22336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Прямоугольник 1"/>
          <p:cNvSpPr>
            <a:spLocks noChangeArrowheads="1"/>
          </p:cNvSpPr>
          <p:nvPr/>
        </p:nvSpPr>
        <p:spPr bwMode="auto">
          <a:xfrm>
            <a:off x="684213" y="5300663"/>
            <a:ext cx="76327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Century Schoolbook"/>
              </a:rPr>
              <a:t>Радиус окружности – отрезок, соединяющий центр окружности с точкой на окружности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447925" y="692150"/>
            <a:ext cx="4103688" cy="4103688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8525" y="4795838"/>
            <a:ext cx="3860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АО -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радиус окружности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8663" y="2674938"/>
            <a:ext cx="441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О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127375" y="1358900"/>
            <a:ext cx="1528763" cy="110331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1288" y="723900"/>
            <a:ext cx="4127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6500" y="4814888"/>
            <a:ext cx="30718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ОВ - радиус окружности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0" name="Прямая соединительная линия 19"/>
          <p:cNvCxnSpPr>
            <a:stCxn id="0" idx="7"/>
          </p:cNvCxnSpPr>
          <p:nvPr/>
        </p:nvCxnSpPr>
        <p:spPr>
          <a:xfrm flipV="1">
            <a:off x="4576763" y="1293813"/>
            <a:ext cx="1246187" cy="135413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Овал 12"/>
          <p:cNvGrpSpPr>
            <a:grpSpLocks/>
          </p:cNvGrpSpPr>
          <p:nvPr/>
        </p:nvGrpSpPr>
        <p:grpSpPr bwMode="auto">
          <a:xfrm>
            <a:off x="4327525" y="2566988"/>
            <a:ext cx="341313" cy="334962"/>
            <a:chOff x="2726" y="1617"/>
            <a:chExt cx="215" cy="211"/>
          </a:xfrm>
        </p:grpSpPr>
        <p:pic>
          <p:nvPicPr>
            <p:cNvPr id="40968" name="Овал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" y="1617"/>
              <a:ext cx="215" cy="211"/>
            </a:xfrm>
            <a:prstGeom prst="rect">
              <a:avLst/>
            </a:prstGeom>
            <a:noFill/>
          </p:spPr>
        </p:pic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2787" y="1668"/>
              <a:ext cx="9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51550" y="823913"/>
            <a:ext cx="5000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В</a:t>
            </a:r>
          </a:p>
        </p:txBody>
      </p:sp>
      <p:grpSp>
        <p:nvGrpSpPr>
          <p:cNvPr id="32" name="Овал 31"/>
          <p:cNvGrpSpPr>
            <a:grpSpLocks/>
          </p:cNvGrpSpPr>
          <p:nvPr/>
        </p:nvGrpSpPr>
        <p:grpSpPr bwMode="auto">
          <a:xfrm>
            <a:off x="3163888" y="944563"/>
            <a:ext cx="347662" cy="334962"/>
            <a:chOff x="1993" y="595"/>
            <a:chExt cx="219" cy="211"/>
          </a:xfrm>
        </p:grpSpPr>
        <p:pic>
          <p:nvPicPr>
            <p:cNvPr id="40972" name="Овал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3" y="595"/>
              <a:ext cx="219" cy="211"/>
            </a:xfrm>
            <a:prstGeom prst="rect">
              <a:avLst/>
            </a:prstGeom>
            <a:noFill/>
          </p:spPr>
        </p:pic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057" y="646"/>
              <a:ext cx="95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grpSp>
        <p:nvGrpSpPr>
          <p:cNvPr id="33" name="Овал 32"/>
          <p:cNvGrpSpPr>
            <a:grpSpLocks/>
          </p:cNvGrpSpPr>
          <p:nvPr/>
        </p:nvGrpSpPr>
        <p:grpSpPr bwMode="auto">
          <a:xfrm>
            <a:off x="5730875" y="1073150"/>
            <a:ext cx="341313" cy="334963"/>
            <a:chOff x="3610" y="676"/>
            <a:chExt cx="215" cy="211"/>
          </a:xfrm>
        </p:grpSpPr>
        <p:pic>
          <p:nvPicPr>
            <p:cNvPr id="40975" name="Овал 3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10" y="676"/>
              <a:ext cx="215" cy="211"/>
            </a:xfrm>
            <a:prstGeom prst="rect">
              <a:avLst/>
            </a:prstGeom>
            <a:noFill/>
          </p:spPr>
        </p:pic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672" y="727"/>
              <a:ext cx="95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pic>
        <p:nvPicPr>
          <p:cNvPr id="40978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2279650"/>
            <a:ext cx="22320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3075" y="6061075"/>
            <a:ext cx="794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Century Schoolbook"/>
              </a:rPr>
              <a:t>Радиусы одной окружности равны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7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427163"/>
            <a:ext cx="4729163" cy="47244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975" y="1773238"/>
            <a:ext cx="477837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/>
              <a:t>Цел</a:t>
            </a:r>
            <a:r>
              <a:rPr lang="ru-RU" sz="4800" b="1" dirty="0"/>
              <a:t>и</a:t>
            </a:r>
            <a:r>
              <a:rPr lang="ru-RU" sz="4800" b="1" dirty="0" smtClean="0"/>
              <a:t> урока</a:t>
            </a:r>
            <a:r>
              <a:rPr lang="en-US" sz="4800" b="1" dirty="0" smtClean="0">
                <a:latin typeface="Showcard Gothic" pitchFamily="82" charset="0"/>
              </a:rPr>
              <a:t>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916113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/>
              <a:t>Познакомить с новыми понятиями – окружность  и круг</a:t>
            </a:r>
            <a:r>
              <a:rPr lang="ru-RU" sz="32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2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/>
              <a:t>Научить  строить окружность с помощью </a:t>
            </a:r>
            <a:r>
              <a:rPr lang="ru-RU" sz="3200" dirty="0" smtClean="0"/>
              <a:t>циркуля.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32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/>
              <a:t>Закрепить навыки решения задачи</a:t>
            </a:r>
            <a:r>
              <a:rPr lang="ru-RU" sz="32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32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/>
              <a:t>Развивать умение наблюдать, сравнивать, анализировать.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3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49275"/>
            <a:ext cx="1547812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-9525" y="3573463"/>
            <a:ext cx="6286500" cy="2735262"/>
          </a:xfrm>
        </p:spPr>
        <p:txBody>
          <a:bodyPr>
            <a:normAutofit fontScale="77500" lnSpcReduction="20000"/>
          </a:bodyPr>
          <a:lstStyle/>
          <a:p>
            <a:pPr algn="ctr" fontAlgn="auto">
              <a:defRPr/>
            </a:pPr>
            <a:endParaRPr lang="ru-RU" dirty="0" smtClean="0">
              <a:latin typeface="Calibri" pitchFamily="34" charset="0"/>
            </a:endParaRPr>
          </a:p>
          <a:p>
            <a:pPr algn="ctr" fontAlgn="auto">
              <a:buFont typeface="Wingdings" pitchFamily="2" charset="2"/>
              <a:buNone/>
              <a:defRPr/>
            </a:pPr>
            <a:r>
              <a:rPr lang="ru-RU" sz="3500" i="1" dirty="0" smtClean="0">
                <a:solidFill>
                  <a:srgbClr val="FF0000"/>
                </a:solidFill>
                <a:latin typeface="Calibri" pitchFamily="34" charset="0"/>
              </a:rPr>
              <a:t>Для чего же мы вспомнили про колесо? </a:t>
            </a:r>
          </a:p>
          <a:p>
            <a:pPr algn="ctr" fontAlgn="auto">
              <a:buFont typeface="Wingdings" pitchFamily="2" charset="2"/>
              <a:buNone/>
              <a:defRPr/>
            </a:pPr>
            <a:endParaRPr lang="ru-RU" sz="2000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fontAlgn="auto">
              <a:buFont typeface="Wingdings" pitchFamily="2" charset="2"/>
              <a:buNone/>
              <a:defRPr/>
            </a:pPr>
            <a:r>
              <a:rPr lang="ru-RU" sz="3500" i="1" dirty="0" smtClean="0">
                <a:solidFill>
                  <a:srgbClr val="FF0000"/>
                </a:solidFill>
                <a:latin typeface="Calibri" pitchFamily="34" charset="0"/>
              </a:rPr>
              <a:t>В древности термина </a:t>
            </a:r>
            <a:r>
              <a:rPr lang="ru-RU" sz="3500" b="1" i="1" dirty="0" smtClean="0">
                <a:solidFill>
                  <a:srgbClr val="FF0000"/>
                </a:solidFill>
                <a:latin typeface="Calibri" pitchFamily="34" charset="0"/>
              </a:rPr>
              <a:t>радиус</a:t>
            </a:r>
            <a:r>
              <a:rPr lang="ru-RU" sz="3500" i="1" dirty="0" smtClean="0">
                <a:solidFill>
                  <a:srgbClr val="FF0000"/>
                </a:solidFill>
                <a:latin typeface="Calibri" pitchFamily="34" charset="0"/>
              </a:rPr>
              <a:t> не было. Его ввел в XVII веке французский математик  Франсуа Виет. </a:t>
            </a:r>
          </a:p>
          <a:p>
            <a:pPr algn="ctr" fontAlgn="auto">
              <a:buFont typeface="Wingdings" pitchFamily="2" charset="2"/>
              <a:buNone/>
              <a:defRPr/>
            </a:pPr>
            <a:r>
              <a:rPr lang="ru-RU" sz="3500" i="1" dirty="0" smtClean="0">
                <a:solidFill>
                  <a:srgbClr val="FF0000"/>
                </a:solidFill>
                <a:latin typeface="Calibri" pitchFamily="34" charset="0"/>
              </a:rPr>
              <a:t>В переводе с латинского радиус  означает </a:t>
            </a:r>
            <a:r>
              <a:rPr lang="ru-RU" sz="3500" b="1" i="1" dirty="0" smtClean="0">
                <a:solidFill>
                  <a:srgbClr val="FF0000"/>
                </a:solidFill>
                <a:latin typeface="Calibri" pitchFamily="34" charset="0"/>
              </a:rPr>
              <a:t>«спица колеса».</a:t>
            </a:r>
            <a:endParaRPr lang="ru-RU" sz="3500" i="1" dirty="0" smtClean="0">
              <a:solidFill>
                <a:srgbClr val="FF0000"/>
              </a:solidFill>
            </a:endParaRPr>
          </a:p>
          <a:p>
            <a:pPr fontAlgn="auto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63"/>
            <a:ext cx="6286500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Да, </a:t>
            </a: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верно! Это </a:t>
            </a: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колесо. </a:t>
            </a:r>
            <a:endParaRPr lang="ru-RU" sz="2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Колесо </a:t>
            </a: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- одно из великих изобретений, которое было сделано </a:t>
            </a:r>
            <a:endParaRPr lang="ru-RU" sz="2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в IV </a:t>
            </a: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тысячелетии </a:t>
            </a: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до </a:t>
            </a: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н.э. </a:t>
            </a:r>
            <a:endParaRPr lang="ru-RU" sz="2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на </a:t>
            </a:r>
            <a:r>
              <a:rPr lang="ru-RU" sz="2800" i="1" dirty="0">
                <a:solidFill>
                  <a:srgbClr val="C00000"/>
                </a:solidFill>
                <a:latin typeface="Calibri" pitchFamily="34" charset="0"/>
              </a:rPr>
              <a:t>Древнем Востоке. 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5" name="Picture 8" descr="C:\Documents and Settings\Администратор\Рабочий стол\382px-Francois_Vie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438" y="371475"/>
            <a:ext cx="3340100" cy="5730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38" y="4500563"/>
            <a:ext cx="2613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Франсуа Виет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341563" y="620713"/>
            <a:ext cx="4103687" cy="4103687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8013" y="4987925"/>
            <a:ext cx="39084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АО -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радиус окружности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0650" y="2773363"/>
            <a:ext cx="4413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6200" y="633413"/>
            <a:ext cx="4127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9338" y="4983163"/>
            <a:ext cx="32893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АВ -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диаметр окружности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132138" y="1052513"/>
            <a:ext cx="2593975" cy="324008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Овал 12"/>
          <p:cNvGrpSpPr>
            <a:grpSpLocks/>
          </p:cNvGrpSpPr>
          <p:nvPr/>
        </p:nvGrpSpPr>
        <p:grpSpPr bwMode="auto">
          <a:xfrm>
            <a:off x="4237038" y="2524125"/>
            <a:ext cx="341312" cy="334963"/>
            <a:chOff x="2669" y="1590"/>
            <a:chExt cx="215" cy="211"/>
          </a:xfrm>
        </p:grpSpPr>
        <p:pic>
          <p:nvPicPr>
            <p:cNvPr id="46087" name="Овал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9" y="1590"/>
              <a:ext cx="215" cy="211"/>
            </a:xfrm>
            <a:prstGeom prst="rect">
              <a:avLst/>
            </a:prstGeom>
            <a:noFill/>
          </p:spPr>
        </p:pic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729" y="1639"/>
              <a:ext cx="9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829300" y="4151313"/>
            <a:ext cx="419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В</a:t>
            </a:r>
          </a:p>
        </p:txBody>
      </p:sp>
      <p:pic>
        <p:nvPicPr>
          <p:cNvPr id="460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0050" y="885825"/>
            <a:ext cx="347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1488" y="4125913"/>
            <a:ext cx="3476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8" y="1830388"/>
            <a:ext cx="22320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0" grpId="0" build="p"/>
      <p:bldP spid="14" grpId="0" build="p"/>
      <p:bldP spid="18" grpId="0" build="p"/>
      <p:bldP spid="19" grpId="0" build="p"/>
      <p:bldP spid="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150" y="908050"/>
            <a:ext cx="825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  <a:latin typeface="Century Schoolbook"/>
              </a:rPr>
              <a:t>ДИАМЕТР </a:t>
            </a:r>
            <a:r>
              <a:rPr lang="ru-RU" sz="3200" i="1">
                <a:solidFill>
                  <a:srgbClr val="C00000"/>
                </a:solidFill>
                <a:latin typeface="Century Schoolbook"/>
              </a:rPr>
              <a:t>(от греч. </a:t>
            </a:r>
            <a:r>
              <a:rPr lang="ru-RU" sz="3200" b="1" i="1">
                <a:solidFill>
                  <a:srgbClr val="C00000"/>
                </a:solidFill>
                <a:latin typeface="Century Schoolbook"/>
              </a:rPr>
              <a:t>поперечник</a:t>
            </a:r>
            <a:r>
              <a:rPr lang="ru-RU" sz="3200" i="1">
                <a:solidFill>
                  <a:srgbClr val="C00000"/>
                </a:solidFill>
                <a:latin typeface="Century Schoolbook"/>
              </a:rPr>
              <a:t>) - отрезок, соединяющий  две точки окружности и проходящий через центр. </a:t>
            </a:r>
          </a:p>
        </p:txBody>
      </p:sp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5273675"/>
            <a:ext cx="7364413" cy="15049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76275" y="3609975"/>
            <a:ext cx="3995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FF0000"/>
                </a:solidFill>
                <a:latin typeface="Calibr"/>
              </a:rPr>
              <a:t>Посмотрите на рисунок и сравните длину радиуса с длиной диаметра</a:t>
            </a:r>
            <a:r>
              <a:rPr lang="ru-RU" sz="2400" i="1">
                <a:solidFill>
                  <a:srgbClr val="FF0000"/>
                </a:solidFill>
                <a:latin typeface="Century Schoolbook"/>
              </a:rPr>
              <a:t>. </a:t>
            </a: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5580063" y="3430588"/>
            <a:ext cx="2000250" cy="1928812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>
            <a:endCxn id="0" idx="5"/>
          </p:cNvCxnSpPr>
          <p:nvPr/>
        </p:nvCxnSpPr>
        <p:spPr>
          <a:xfrm>
            <a:off x="5873750" y="3668713"/>
            <a:ext cx="1438275" cy="1438275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68938" y="3328988"/>
            <a:ext cx="222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А</a:t>
            </a:r>
          </a:p>
        </p:txBody>
      </p:sp>
      <p:grpSp>
        <p:nvGrpSpPr>
          <p:cNvPr id="35" name="Овал 34"/>
          <p:cNvGrpSpPr>
            <a:grpSpLocks/>
          </p:cNvGrpSpPr>
          <p:nvPr/>
        </p:nvGrpSpPr>
        <p:grpSpPr bwMode="auto">
          <a:xfrm>
            <a:off x="7143750" y="4968875"/>
            <a:ext cx="244475" cy="236538"/>
            <a:chOff x="4500" y="3130"/>
            <a:chExt cx="154" cy="149"/>
          </a:xfrm>
        </p:grpSpPr>
        <p:pic>
          <p:nvPicPr>
            <p:cNvPr id="48135" name="Овал 3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" y="3130"/>
              <a:ext cx="154" cy="149"/>
            </a:xfrm>
            <a:prstGeom prst="rect">
              <a:avLst/>
            </a:prstGeom>
            <a:noFill/>
          </p:spPr>
        </p:pic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4554" y="3170"/>
              <a:ext cx="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380288" y="4813300"/>
            <a:ext cx="2222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В</a:t>
            </a:r>
          </a:p>
        </p:txBody>
      </p:sp>
      <p:pic>
        <p:nvPicPr>
          <p:cNvPr id="4813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6363" y="4271963"/>
            <a:ext cx="24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8338" y="3582988"/>
            <a:ext cx="24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TextBox 19"/>
          <p:cNvSpPr txBox="1">
            <a:spLocks noChangeArrowheads="1"/>
          </p:cNvSpPr>
          <p:nvPr/>
        </p:nvSpPr>
        <p:spPr bwMode="auto">
          <a:xfrm>
            <a:off x="6580188" y="401637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C00000"/>
                </a:solidFill>
                <a:latin typeface="Century Schoolbook"/>
              </a:rPr>
              <a:t>О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211638" y="4248150"/>
            <a:ext cx="1257300" cy="565150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4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30725"/>
            <a:ext cx="1476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13" y="620713"/>
            <a:ext cx="7127875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+mn-lt"/>
              </a:rPr>
              <a:t>Физминутка</a:t>
            </a:r>
            <a:r>
              <a:rPr lang="ru-RU" sz="3600" b="1" i="1" dirty="0">
                <a:solidFill>
                  <a:srgbClr val="C00000"/>
                </a:solidFill>
                <a:latin typeface="+mn-lt"/>
              </a:rPr>
              <a:t> для глаз: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Плотно закрыть глаза, а затем широко открыть их (5-6 раз);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Посмотреть вверх, вниз, влево, вправо, не поворачивая головы (3-4 раза)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Вращать глазами по кругу (3-4 раза)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Быстро-быстро моргать (1 мин)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Смотреть вдаль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230688"/>
            <a:ext cx="48291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63" y="115888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Задача №3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55713" y="1350963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"/>
              </a:rPr>
              <a:t>30 кг семян – 6 кг масла</a:t>
            </a:r>
            <a:endParaRPr lang="ru-RU" sz="3200">
              <a:latin typeface="Century Schoolbook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255713" y="1935163"/>
            <a:ext cx="6715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"/>
              </a:rPr>
              <a:t>25 кг семян </a:t>
            </a:r>
            <a:r>
              <a:rPr lang="ru-RU" sz="3200">
                <a:solidFill>
                  <a:srgbClr val="000000"/>
                </a:solidFill>
                <a:latin typeface="Calibr"/>
              </a:rPr>
              <a:t>–</a:t>
            </a:r>
            <a:r>
              <a:rPr lang="ru-RU" sz="3200">
                <a:latin typeface="Calibr"/>
              </a:rPr>
              <a:t> ? кг масла</a:t>
            </a:r>
            <a:endParaRPr lang="ru-RU" sz="3200">
              <a:latin typeface="Century Schoolboo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138" y="4437063"/>
            <a:ext cx="57753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+mj-lt"/>
              </a:rPr>
              <a:t>Сколько кг масла можно получить из 25 кг семян подсолнечника?</a:t>
            </a:r>
          </a:p>
        </p:txBody>
      </p:sp>
      <p:pic>
        <p:nvPicPr>
          <p:cNvPr id="51205" name="Picture 6" descr="&amp;Kcy;&amp;acy;&amp;rcy;&amp;tcy;&amp;icy;&amp;ncy;&amp;kcy;&amp;acy; 116 &amp;icy;&amp;zcy; 80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3214688"/>
            <a:ext cx="31654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03550" y="3068638"/>
            <a:ext cx="5611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entury Schoolbook"/>
              </a:rPr>
              <a:t>Сколько кг семян нужно на 1 кг масла?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11413" y="836613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  <a:latin typeface="Century Schoolbook"/>
              </a:rPr>
              <a:t>25</a:t>
            </a:r>
            <a:r>
              <a:rPr lang="en-US" sz="4000" b="1" i="1">
                <a:solidFill>
                  <a:srgbClr val="002060"/>
                </a:solidFill>
                <a:latin typeface="Century Schoolbook"/>
              </a:rPr>
              <a:t>:(30:6)=5</a:t>
            </a:r>
            <a:r>
              <a:rPr lang="ru-RU" sz="4000" b="1" i="1">
                <a:solidFill>
                  <a:srgbClr val="002060"/>
                </a:solidFill>
                <a:latin typeface="Century Schoolbook"/>
              </a:rPr>
              <a:t>(кг)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1625" y="1773238"/>
            <a:ext cx="82153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Ответ</a:t>
            </a:r>
            <a:r>
              <a:rPr lang="en-US" sz="3200" b="1" i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5 килограммов можно получить из 25 кг семян подсолнечника.</a:t>
            </a:r>
            <a:endParaRPr lang="ru-RU" sz="32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2227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738" y="3598863"/>
            <a:ext cx="23526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188" y="692150"/>
            <a:ext cx="5151437" cy="1924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я считаю, что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круг, окружность – это одно и тоже.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32588" y="2924175"/>
            <a:ext cx="161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entury Schoolbook"/>
              </a:rPr>
              <a:t>НЕТ</a:t>
            </a:r>
            <a:endParaRPr lang="ru-RU" sz="4000">
              <a:latin typeface="Century Schoolbook"/>
            </a:endParaRPr>
          </a:p>
        </p:txBody>
      </p:sp>
      <p:pic>
        <p:nvPicPr>
          <p:cNvPr id="53251" name="Picture 2" descr="&amp;Kcy;&amp;acy;&amp;rcy;&amp;tcy;&amp;icy;&amp;ncy;&amp;kcy;&amp;acy; 16 &amp;icy;&amp;zcy; 211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11475"/>
            <a:ext cx="3028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789363"/>
            <a:ext cx="19859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2225675"/>
            <a:ext cx="5367337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Мне кажется, что шар можно считать объёмным изображением круга.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02425" y="3027363"/>
            <a:ext cx="147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entury Schoolbook"/>
              </a:rPr>
              <a:t>ДА</a:t>
            </a:r>
            <a:endParaRPr lang="ru-RU" sz="4000">
              <a:latin typeface="Century Schoolbook"/>
            </a:endParaRPr>
          </a:p>
        </p:txBody>
      </p:sp>
      <p:pic>
        <p:nvPicPr>
          <p:cNvPr id="54275" name="Picture 2" descr="&amp;Kcy;&amp;acy;&amp;rcy;&amp;tcy;&amp;icy;&amp;ncy;&amp;kcy;&amp;acy; 17 &amp;icy;&amp;zcy; 211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97238"/>
            <a:ext cx="266382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376555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4975" y="2133600"/>
            <a:ext cx="5360988" cy="5222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я считаю, что окружность – это замкнутая линия.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588125" y="3040063"/>
            <a:ext cx="1979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entury Schoolbook"/>
              </a:rPr>
              <a:t>ДА</a:t>
            </a:r>
            <a:endParaRPr lang="ru-RU" sz="4000">
              <a:latin typeface="Century Schoolbook"/>
            </a:endParaRPr>
          </a:p>
        </p:txBody>
      </p:sp>
      <p:pic>
        <p:nvPicPr>
          <p:cNvPr id="55299" name="Picture 2" descr="&amp;Kcy;&amp;acy;&amp;rcy;&amp;tcy;&amp;icy;&amp;ncy;&amp;kcy;&amp;acy; 19 &amp;icy;&amp;zcy; 211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895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376555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13" y="1362075"/>
            <a:ext cx="5510212" cy="19954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я считаю, что расстояние от центра до любой точки окружности называется…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72200" y="2976563"/>
            <a:ext cx="262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entury Schoolbook"/>
              </a:rPr>
              <a:t>РАДИУС</a:t>
            </a:r>
            <a:endParaRPr lang="ru-RU" sz="4000">
              <a:latin typeface="Century Schoolbook"/>
            </a:endParaRPr>
          </a:p>
        </p:txBody>
      </p:sp>
      <p:pic>
        <p:nvPicPr>
          <p:cNvPr id="56323" name="Picture 2" descr="&amp;Kcy;&amp;acy;&amp;rcy;&amp;tcy;&amp;icy;&amp;ncy;&amp;kcy;&amp;acy; 15 &amp;icy;&amp;zcy; 211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213100"/>
            <a:ext cx="33131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376555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8316913" y="1412875"/>
            <a:ext cx="3008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Century Schoolbook"/>
            </a:endParaRPr>
          </a:p>
          <a:p>
            <a:endParaRPr lang="ru-RU" sz="3600">
              <a:latin typeface="Century Schoolbook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63713" y="476250"/>
            <a:ext cx="559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>
                <a:latin typeface="Century Schoolbook"/>
              </a:rPr>
              <a:t>Проверим ответы!</a:t>
            </a:r>
          </a:p>
        </p:txBody>
      </p:sp>
      <p:pic>
        <p:nvPicPr>
          <p:cNvPr id="18435" name="Picture 4" descr="http://i.allday.ru/uploads/posts/2008-11/1227126675_buratin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46188"/>
            <a:ext cx="8424863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219700" y="2473325"/>
            <a:ext cx="23050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Century Schoolbook"/>
              </a:rPr>
              <a:t>а) </a:t>
            </a:r>
            <a:r>
              <a:rPr lang="en-US" sz="2800" b="1">
                <a:solidFill>
                  <a:srgbClr val="000000"/>
                </a:solidFill>
                <a:latin typeface="Century Schoolbook"/>
              </a:rPr>
              <a:t>a-4*b</a:t>
            </a:r>
            <a:endParaRPr lang="ru-RU" sz="2800" b="1">
              <a:solidFill>
                <a:srgbClr val="000000"/>
              </a:solidFill>
              <a:latin typeface="Century Schoolbook"/>
            </a:endParaRPr>
          </a:p>
          <a:p>
            <a:endParaRPr lang="ru-RU" sz="2800" b="1">
              <a:solidFill>
                <a:srgbClr val="000000"/>
              </a:solidFill>
              <a:latin typeface="Century Schoolbook"/>
            </a:endParaRPr>
          </a:p>
          <a:p>
            <a:r>
              <a:rPr lang="ru-RU" sz="2800" b="1">
                <a:solidFill>
                  <a:srgbClr val="000000"/>
                </a:solidFill>
                <a:latin typeface="Century Schoolbook"/>
              </a:rPr>
              <a:t>б) </a:t>
            </a:r>
            <a:r>
              <a:rPr lang="en-US" sz="2800" b="1">
                <a:solidFill>
                  <a:srgbClr val="000000"/>
                </a:solidFill>
                <a:latin typeface="Century Schoolbook"/>
              </a:rPr>
              <a:t>m+m:3</a:t>
            </a:r>
            <a:endParaRPr lang="ru-RU" sz="2800" b="1">
              <a:solidFill>
                <a:srgbClr val="000000"/>
              </a:solidFill>
              <a:latin typeface="Century Schoolbook"/>
            </a:endParaRPr>
          </a:p>
          <a:p>
            <a:endParaRPr lang="ru-RU" sz="2800" b="1">
              <a:solidFill>
                <a:srgbClr val="000000"/>
              </a:solidFill>
              <a:latin typeface="Century Schoolbook"/>
            </a:endParaRPr>
          </a:p>
          <a:p>
            <a:r>
              <a:rPr lang="ru-RU" sz="2800" b="1">
                <a:solidFill>
                  <a:srgbClr val="000000"/>
                </a:solidFill>
                <a:latin typeface="Century Schoolbook"/>
              </a:rPr>
              <a:t>в) (</a:t>
            </a:r>
            <a:r>
              <a:rPr lang="en-US" sz="2800" b="1">
                <a:solidFill>
                  <a:srgbClr val="000000"/>
                </a:solidFill>
                <a:latin typeface="Century Schoolbook"/>
              </a:rPr>
              <a:t>x+12):x</a:t>
            </a:r>
            <a:endParaRPr lang="ru-RU" sz="2800" b="1">
              <a:solidFill>
                <a:srgbClr val="000000"/>
              </a:solidFill>
              <a:latin typeface="Century Schoolbook"/>
            </a:endParaRPr>
          </a:p>
          <a:p>
            <a:endParaRPr lang="en-US" sz="2800" b="1">
              <a:solidFill>
                <a:srgbClr val="000000"/>
              </a:solidFill>
              <a:latin typeface="Century Schoolbook"/>
            </a:endParaRPr>
          </a:p>
          <a:p>
            <a:r>
              <a:rPr lang="ru-RU" sz="2800" b="1">
                <a:solidFill>
                  <a:srgbClr val="000000"/>
                </a:solidFill>
                <a:latin typeface="Century Schoolbook"/>
              </a:rPr>
              <a:t>г) (</a:t>
            </a:r>
            <a:r>
              <a:rPr lang="en-US" sz="2800" b="1">
                <a:solidFill>
                  <a:srgbClr val="000000"/>
                </a:solidFill>
                <a:latin typeface="Century Schoolbook"/>
              </a:rPr>
              <a:t>c+d):2</a:t>
            </a:r>
            <a:endParaRPr lang="ru-RU" sz="2800" b="1">
              <a:solidFill>
                <a:srgbClr val="000000"/>
              </a:solidFill>
              <a:latin typeface="Century Schoolbook"/>
            </a:endParaRPr>
          </a:p>
          <a:p>
            <a:endParaRPr lang="en-US" sz="2800" b="1">
              <a:solidFill>
                <a:srgbClr val="000000"/>
              </a:solidFill>
              <a:latin typeface="Century Schoolbook"/>
            </a:endParaRPr>
          </a:p>
          <a:p>
            <a:r>
              <a:rPr lang="ru-RU" sz="2800" b="1">
                <a:solidFill>
                  <a:srgbClr val="000000"/>
                </a:solidFill>
                <a:latin typeface="Century Schoolbook"/>
              </a:rPr>
              <a:t>д) </a:t>
            </a:r>
            <a:r>
              <a:rPr lang="en-US" sz="2800" b="1">
                <a:solidFill>
                  <a:srgbClr val="000000"/>
                </a:solidFill>
                <a:latin typeface="Century Schoolbook"/>
              </a:rPr>
              <a:t>a+b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2525713"/>
            <a:ext cx="5583237" cy="5222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я считаю, что расстояние от центра до любой точки окружности всегда одинаково.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32588" y="2997200"/>
            <a:ext cx="1331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Century Schoolbook"/>
              </a:rPr>
              <a:t>ДА</a:t>
            </a:r>
            <a:endParaRPr lang="ru-RU" sz="4000">
              <a:latin typeface="Century Schoolbook"/>
            </a:endParaRPr>
          </a:p>
        </p:txBody>
      </p:sp>
      <p:pic>
        <p:nvPicPr>
          <p:cNvPr id="57347" name="Picture 2" descr="&amp;Kcy;&amp;acy;&amp;rcy;&amp;tcy;&amp;icy;&amp;ncy;&amp;kcy;&amp;acy; 23 &amp;icy;&amp;zcy; 211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376555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28725" y="1196975"/>
            <a:ext cx="3732213" cy="5222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Что здесь изображено?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4" name="Oval 4"/>
          <p:cNvGrpSpPr>
            <a:grpSpLocks/>
          </p:cNvGrpSpPr>
          <p:nvPr/>
        </p:nvGrpSpPr>
        <p:grpSpPr bwMode="auto">
          <a:xfrm>
            <a:off x="1047750" y="1871663"/>
            <a:ext cx="4230688" cy="4237037"/>
            <a:chOff x="660" y="1179"/>
            <a:chExt cx="2665" cy="2669"/>
          </a:xfrm>
        </p:grpSpPr>
        <p:pic>
          <p:nvPicPr>
            <p:cNvPr id="58370" name="Oval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0" y="1179"/>
              <a:ext cx="2665" cy="2669"/>
            </a:xfrm>
            <a:prstGeom prst="rect">
              <a:avLst/>
            </a:prstGeom>
            <a:noFill/>
          </p:spPr>
        </p:pic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1081" y="1586"/>
              <a:ext cx="1828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grpSp>
        <p:nvGrpSpPr>
          <p:cNvPr id="7" name="Овал 6"/>
          <p:cNvGrpSpPr>
            <a:grpSpLocks/>
          </p:cNvGrpSpPr>
          <p:nvPr/>
        </p:nvGrpSpPr>
        <p:grpSpPr bwMode="auto">
          <a:xfrm>
            <a:off x="3048000" y="3870325"/>
            <a:ext cx="231775" cy="231775"/>
            <a:chOff x="1920" y="2438"/>
            <a:chExt cx="146" cy="146"/>
          </a:xfrm>
        </p:grpSpPr>
        <p:pic>
          <p:nvPicPr>
            <p:cNvPr id="58373" name="Овал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2438"/>
              <a:ext cx="146" cy="146"/>
            </a:xfrm>
            <a:prstGeom prst="rect">
              <a:avLst/>
            </a:prstGeom>
            <a:noFill/>
          </p:spPr>
        </p:pic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1971" y="2478"/>
              <a:ext cx="48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3221038" y="3727450"/>
            <a:ext cx="525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Century Schoolbook"/>
                <a:cs typeface="Arial" charset="0"/>
              </a:rPr>
              <a:t>О</a:t>
            </a:r>
          </a:p>
        </p:txBody>
      </p:sp>
      <p:pic>
        <p:nvPicPr>
          <p:cNvPr id="58377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825" y="231140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201738" y="1817688"/>
            <a:ext cx="4103687" cy="4103687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394" name="TextBox 9"/>
          <p:cNvSpPr txBox="1">
            <a:spLocks noChangeArrowheads="1"/>
          </p:cNvSpPr>
          <p:nvPr/>
        </p:nvSpPr>
        <p:spPr bwMode="auto">
          <a:xfrm>
            <a:off x="3298825" y="3578225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entury Schoolbook"/>
                <a:cs typeface="Arial" charset="0"/>
              </a:rPr>
              <a:t>О</a:t>
            </a:r>
          </a:p>
        </p:txBody>
      </p:sp>
      <p:grpSp>
        <p:nvGrpSpPr>
          <p:cNvPr id="11" name="Овал 10"/>
          <p:cNvGrpSpPr>
            <a:grpSpLocks/>
          </p:cNvGrpSpPr>
          <p:nvPr/>
        </p:nvGrpSpPr>
        <p:grpSpPr bwMode="auto">
          <a:xfrm>
            <a:off x="3133725" y="3773488"/>
            <a:ext cx="238125" cy="231775"/>
            <a:chOff x="1974" y="2377"/>
            <a:chExt cx="150" cy="146"/>
          </a:xfrm>
        </p:grpSpPr>
        <p:pic>
          <p:nvPicPr>
            <p:cNvPr id="59395" name="Овал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4" y="2377"/>
              <a:ext cx="150" cy="146"/>
            </a:xfrm>
            <a:prstGeom prst="rect">
              <a:avLst/>
            </a:prstGeom>
            <a:noFill/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2026" y="2415"/>
              <a:ext cx="48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68375" y="47625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Что здесь изображено?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9399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825" y="231140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 rot="5400000">
            <a:off x="1192213" y="2132013"/>
            <a:ext cx="4103687" cy="4103687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18" name="TextBox 7"/>
          <p:cNvSpPr txBox="1">
            <a:spLocks noChangeArrowheads="1"/>
          </p:cNvSpPr>
          <p:nvPr/>
        </p:nvSpPr>
        <p:spPr bwMode="auto">
          <a:xfrm>
            <a:off x="3243263" y="4121150"/>
            <a:ext cx="5254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Century Schoolbook"/>
                <a:cs typeface="Arial" charset="0"/>
              </a:rPr>
              <a:t>О</a:t>
            </a:r>
          </a:p>
        </p:txBody>
      </p:sp>
      <p:cxnSp>
        <p:nvCxnSpPr>
          <p:cNvPr id="12" name="Прямая соединительная линия 11"/>
          <p:cNvCxnSpPr>
            <a:stCxn id="0" idx="3"/>
            <a:endCxn id="0" idx="0"/>
          </p:cNvCxnSpPr>
          <p:nvPr/>
        </p:nvCxnSpPr>
        <p:spPr>
          <a:xfrm flipH="1">
            <a:off x="3206750" y="2882900"/>
            <a:ext cx="1712913" cy="12080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420" name="TextBox 12"/>
          <p:cNvSpPr txBox="1">
            <a:spLocks noChangeArrowheads="1"/>
          </p:cNvSpPr>
          <p:nvPr/>
        </p:nvSpPr>
        <p:spPr bwMode="auto">
          <a:xfrm>
            <a:off x="4859338" y="2405063"/>
            <a:ext cx="527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Century Schoolbook"/>
                <a:cs typeface="Arial" charset="0"/>
              </a:rPr>
              <a:t>D</a:t>
            </a:r>
            <a:endParaRPr lang="ru-RU" sz="3200" b="1" i="1">
              <a:latin typeface="Century Schoolbook"/>
              <a:cs typeface="Arial" charset="0"/>
            </a:endParaRPr>
          </a:p>
        </p:txBody>
      </p:sp>
      <p:grpSp>
        <p:nvGrpSpPr>
          <p:cNvPr id="14" name="Овал 13"/>
          <p:cNvGrpSpPr>
            <a:grpSpLocks/>
          </p:cNvGrpSpPr>
          <p:nvPr/>
        </p:nvGrpSpPr>
        <p:grpSpPr bwMode="auto">
          <a:xfrm>
            <a:off x="3060700" y="4090988"/>
            <a:ext cx="292100" cy="292100"/>
            <a:chOff x="1928" y="2577"/>
            <a:chExt cx="184" cy="184"/>
          </a:xfrm>
        </p:grpSpPr>
        <p:pic>
          <p:nvPicPr>
            <p:cNvPr id="60421" name="Овал 1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8" y="2577"/>
              <a:ext cx="184" cy="184"/>
            </a:xfrm>
            <a:prstGeom prst="rect">
              <a:avLst/>
            </a:prstGeom>
            <a:noFill/>
          </p:spPr>
        </p:pic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 rot="4432880">
              <a:off x="1986" y="2624"/>
              <a:ext cx="7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grpSp>
        <p:nvGrpSpPr>
          <p:cNvPr id="15" name="Овал 14"/>
          <p:cNvGrpSpPr>
            <a:grpSpLocks/>
          </p:cNvGrpSpPr>
          <p:nvPr/>
        </p:nvGrpSpPr>
        <p:grpSpPr bwMode="auto">
          <a:xfrm>
            <a:off x="4651375" y="2730500"/>
            <a:ext cx="268288" cy="304800"/>
            <a:chOff x="2930" y="1720"/>
            <a:chExt cx="169" cy="192"/>
          </a:xfrm>
        </p:grpSpPr>
        <p:pic>
          <p:nvPicPr>
            <p:cNvPr id="60424" name="Овал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30" y="1720"/>
              <a:ext cx="169" cy="192"/>
            </a:xfrm>
            <a:prstGeom prst="rect">
              <a:avLst/>
            </a:prstGeom>
            <a:noFill/>
          </p:spPr>
        </p:pic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2984" y="1768"/>
              <a:ext cx="6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57263" y="7016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small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Что здесь изображено?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0428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825" y="231140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825" y="1887538"/>
            <a:ext cx="5905500" cy="5222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Назовите центр окружности.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Назовите радиус. Измерьте радиус.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 rot="5400000">
            <a:off x="1028700" y="2462213"/>
            <a:ext cx="4103687" cy="4103688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43" name="TextBox 7"/>
          <p:cNvSpPr txBox="1">
            <a:spLocks noChangeArrowheads="1"/>
          </p:cNvSpPr>
          <p:nvPr/>
        </p:nvSpPr>
        <p:spPr bwMode="auto">
          <a:xfrm>
            <a:off x="3017838" y="4448175"/>
            <a:ext cx="490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Century Schoolbook"/>
                <a:cs typeface="Arial" charset="0"/>
              </a:rPr>
              <a:t>A</a:t>
            </a:r>
            <a:endParaRPr lang="ru-RU" sz="3200" b="1" i="1">
              <a:latin typeface="Century Schoolbook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>
            <a:stCxn id="0" idx="7"/>
          </p:cNvCxnSpPr>
          <p:nvPr/>
        </p:nvCxnSpPr>
        <p:spPr>
          <a:xfrm flipH="1">
            <a:off x="3079750" y="2932113"/>
            <a:ext cx="1331913" cy="16002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445" name="TextBox 12"/>
          <p:cNvSpPr txBox="1">
            <a:spLocks noChangeArrowheads="1"/>
          </p:cNvSpPr>
          <p:nvPr/>
        </p:nvSpPr>
        <p:spPr bwMode="auto">
          <a:xfrm>
            <a:off x="4503738" y="250031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Century Schoolbook"/>
                <a:cs typeface="Arial" charset="0"/>
              </a:rPr>
              <a:t>M</a:t>
            </a:r>
            <a:endParaRPr lang="ru-RU" sz="3200" b="1" i="1">
              <a:latin typeface="Century Schoolbook"/>
              <a:cs typeface="Arial" charset="0"/>
            </a:endParaRPr>
          </a:p>
        </p:txBody>
      </p:sp>
      <p:grpSp>
        <p:nvGrpSpPr>
          <p:cNvPr id="14" name="Овал 13"/>
          <p:cNvGrpSpPr>
            <a:grpSpLocks/>
          </p:cNvGrpSpPr>
          <p:nvPr/>
        </p:nvGrpSpPr>
        <p:grpSpPr bwMode="auto">
          <a:xfrm>
            <a:off x="2962275" y="4413250"/>
            <a:ext cx="231775" cy="238125"/>
            <a:chOff x="1866" y="2780"/>
            <a:chExt cx="146" cy="150"/>
          </a:xfrm>
        </p:grpSpPr>
        <p:pic>
          <p:nvPicPr>
            <p:cNvPr id="61446" name="Овал 1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66" y="2780"/>
              <a:ext cx="146" cy="150"/>
            </a:xfrm>
            <a:prstGeom prst="rect">
              <a:avLst/>
            </a:prstGeom>
            <a:noFill/>
          </p:spPr>
        </p:pic>
        <p:sp>
          <p:nvSpPr>
            <p:cNvPr id="61447" name="Text Box 7"/>
            <p:cNvSpPr txBox="1">
              <a:spLocks noChangeArrowheads="1"/>
            </p:cNvSpPr>
            <p:nvPr/>
          </p:nvSpPr>
          <p:spPr bwMode="auto">
            <a:xfrm rot="4432880">
              <a:off x="1916" y="2821"/>
              <a:ext cx="48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grpSp>
        <p:nvGrpSpPr>
          <p:cNvPr id="15" name="Овал 14"/>
          <p:cNvGrpSpPr>
            <a:grpSpLocks/>
          </p:cNvGrpSpPr>
          <p:nvPr/>
        </p:nvGrpSpPr>
        <p:grpSpPr bwMode="auto">
          <a:xfrm>
            <a:off x="4248150" y="2865438"/>
            <a:ext cx="238125" cy="238125"/>
            <a:chOff x="2676" y="1805"/>
            <a:chExt cx="150" cy="150"/>
          </a:xfrm>
        </p:grpSpPr>
        <p:pic>
          <p:nvPicPr>
            <p:cNvPr id="61449" name="Овал 1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76" y="1805"/>
              <a:ext cx="150" cy="150"/>
            </a:xfrm>
            <a:prstGeom prst="rect">
              <a:avLst/>
            </a:prstGeom>
            <a:noFill/>
          </p:spPr>
        </p:pic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2730" y="1847"/>
              <a:ext cx="49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entury Schoolbook"/>
              </a:endParaRPr>
            </a:p>
          </p:txBody>
        </p:sp>
      </p:grpSp>
      <p:pic>
        <p:nvPicPr>
          <p:cNvPr id="61452" name="Picture 2" descr="&amp;Kcy;&amp;acy;&amp;rcy;&amp;tcy;&amp;icy;&amp;ncy;&amp;kcy;&amp;acy; 1 &amp;icy;&amp;zcy; 80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825" y="2311400"/>
            <a:ext cx="1985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oup 18"/>
          <p:cNvGrpSpPr>
            <a:grpSpLocks/>
          </p:cNvGrpSpPr>
          <p:nvPr/>
        </p:nvGrpSpPr>
        <p:grpSpPr bwMode="auto">
          <a:xfrm>
            <a:off x="1714500" y="571500"/>
            <a:ext cx="1785938" cy="2138363"/>
            <a:chOff x="696" y="2497"/>
            <a:chExt cx="1335" cy="1574"/>
          </a:xfrm>
        </p:grpSpPr>
        <p:sp>
          <p:nvSpPr>
            <p:cNvPr id="62468" name="Freeform 19"/>
            <p:cNvSpPr>
              <a:spLocks/>
            </p:cNvSpPr>
            <p:nvPr/>
          </p:nvSpPr>
          <p:spPr bwMode="auto">
            <a:xfrm>
              <a:off x="1035" y="2814"/>
              <a:ext cx="692" cy="830"/>
            </a:xfrm>
            <a:custGeom>
              <a:avLst/>
              <a:gdLst>
                <a:gd name="T0" fmla="*/ 0 w 5535"/>
                <a:gd name="T1" fmla="*/ 0 h 6644"/>
                <a:gd name="T2" fmla="*/ 0 w 5535"/>
                <a:gd name="T3" fmla="*/ 0 h 6644"/>
                <a:gd name="T4" fmla="*/ 0 w 5535"/>
                <a:gd name="T5" fmla="*/ 0 h 6644"/>
                <a:gd name="T6" fmla="*/ 0 w 5535"/>
                <a:gd name="T7" fmla="*/ 0 h 6644"/>
                <a:gd name="T8" fmla="*/ 0 w 5535"/>
                <a:gd name="T9" fmla="*/ 0 h 6644"/>
                <a:gd name="T10" fmla="*/ 0 w 5535"/>
                <a:gd name="T11" fmla="*/ 0 h 6644"/>
                <a:gd name="T12" fmla="*/ 0 w 5535"/>
                <a:gd name="T13" fmla="*/ 0 h 6644"/>
                <a:gd name="T14" fmla="*/ 0 w 5535"/>
                <a:gd name="T15" fmla="*/ 0 h 6644"/>
                <a:gd name="T16" fmla="*/ 0 w 5535"/>
                <a:gd name="T17" fmla="*/ 0 h 6644"/>
                <a:gd name="T18" fmla="*/ 0 w 5535"/>
                <a:gd name="T19" fmla="*/ 0 h 6644"/>
                <a:gd name="T20" fmla="*/ 0 w 5535"/>
                <a:gd name="T21" fmla="*/ 0 h 6644"/>
                <a:gd name="T22" fmla="*/ 0 w 5535"/>
                <a:gd name="T23" fmla="*/ 0 h 6644"/>
                <a:gd name="T24" fmla="*/ 0 w 5535"/>
                <a:gd name="T25" fmla="*/ 0 h 6644"/>
                <a:gd name="T26" fmla="*/ 0 w 5535"/>
                <a:gd name="T27" fmla="*/ 0 h 6644"/>
                <a:gd name="T28" fmla="*/ 0 w 5535"/>
                <a:gd name="T29" fmla="*/ 0 h 6644"/>
                <a:gd name="T30" fmla="*/ 0 w 5535"/>
                <a:gd name="T31" fmla="*/ 0 h 6644"/>
                <a:gd name="T32" fmla="*/ 0 w 5535"/>
                <a:gd name="T33" fmla="*/ 0 h 6644"/>
                <a:gd name="T34" fmla="*/ 0 w 5535"/>
                <a:gd name="T35" fmla="*/ 0 h 6644"/>
                <a:gd name="T36" fmla="*/ 0 w 5535"/>
                <a:gd name="T37" fmla="*/ 0 h 6644"/>
                <a:gd name="T38" fmla="*/ 0 w 5535"/>
                <a:gd name="T39" fmla="*/ 0 h 6644"/>
                <a:gd name="T40" fmla="*/ 0 w 5535"/>
                <a:gd name="T41" fmla="*/ 0 h 6644"/>
                <a:gd name="T42" fmla="*/ 0 w 5535"/>
                <a:gd name="T43" fmla="*/ 0 h 6644"/>
                <a:gd name="T44" fmla="*/ 0 w 5535"/>
                <a:gd name="T45" fmla="*/ 0 h 6644"/>
                <a:gd name="T46" fmla="*/ 0 w 5535"/>
                <a:gd name="T47" fmla="*/ 0 h 6644"/>
                <a:gd name="T48" fmla="*/ 0 w 5535"/>
                <a:gd name="T49" fmla="*/ 0 h 6644"/>
                <a:gd name="T50" fmla="*/ 0 w 5535"/>
                <a:gd name="T51" fmla="*/ 0 h 6644"/>
                <a:gd name="T52" fmla="*/ 0 w 5535"/>
                <a:gd name="T53" fmla="*/ 0 h 6644"/>
                <a:gd name="T54" fmla="*/ 0 w 5535"/>
                <a:gd name="T55" fmla="*/ 0 h 6644"/>
                <a:gd name="T56" fmla="*/ 0 w 5535"/>
                <a:gd name="T57" fmla="*/ 0 h 6644"/>
                <a:gd name="T58" fmla="*/ 0 w 5535"/>
                <a:gd name="T59" fmla="*/ 0 h 6644"/>
                <a:gd name="T60" fmla="*/ 0 w 5535"/>
                <a:gd name="T61" fmla="*/ 0 h 6644"/>
                <a:gd name="T62" fmla="*/ 0 w 5535"/>
                <a:gd name="T63" fmla="*/ 0 h 6644"/>
                <a:gd name="T64" fmla="*/ 0 w 5535"/>
                <a:gd name="T65" fmla="*/ 0 h 6644"/>
                <a:gd name="T66" fmla="*/ 0 w 5535"/>
                <a:gd name="T67" fmla="*/ 0 h 6644"/>
                <a:gd name="T68" fmla="*/ 0 w 5535"/>
                <a:gd name="T69" fmla="*/ 0 h 6644"/>
                <a:gd name="T70" fmla="*/ 0 w 5535"/>
                <a:gd name="T71" fmla="*/ 0 h 6644"/>
                <a:gd name="T72" fmla="*/ 0 w 5535"/>
                <a:gd name="T73" fmla="*/ 0 h 6644"/>
                <a:gd name="T74" fmla="*/ 0 w 5535"/>
                <a:gd name="T75" fmla="*/ 0 h 6644"/>
                <a:gd name="T76" fmla="*/ 0 w 5535"/>
                <a:gd name="T77" fmla="*/ 0 h 6644"/>
                <a:gd name="T78" fmla="*/ 0 w 5535"/>
                <a:gd name="T79" fmla="*/ 0 h 6644"/>
                <a:gd name="T80" fmla="*/ 0 w 5535"/>
                <a:gd name="T81" fmla="*/ 0 h 6644"/>
                <a:gd name="T82" fmla="*/ 0 w 5535"/>
                <a:gd name="T83" fmla="*/ 0 h 6644"/>
                <a:gd name="T84" fmla="*/ 0 w 5535"/>
                <a:gd name="T85" fmla="*/ 0 h 66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35"/>
                <a:gd name="T130" fmla="*/ 0 h 6644"/>
                <a:gd name="T131" fmla="*/ 5535 w 5535"/>
                <a:gd name="T132" fmla="*/ 6644 h 66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35" h="6644">
                  <a:moveTo>
                    <a:pt x="5394" y="82"/>
                  </a:moveTo>
                  <a:lnTo>
                    <a:pt x="5412" y="98"/>
                  </a:lnTo>
                  <a:lnTo>
                    <a:pt x="5429" y="115"/>
                  </a:lnTo>
                  <a:lnTo>
                    <a:pt x="5445" y="132"/>
                  </a:lnTo>
                  <a:lnTo>
                    <a:pt x="5459" y="151"/>
                  </a:lnTo>
                  <a:lnTo>
                    <a:pt x="5472" y="172"/>
                  </a:lnTo>
                  <a:lnTo>
                    <a:pt x="5484" y="192"/>
                  </a:lnTo>
                  <a:lnTo>
                    <a:pt x="5496" y="214"/>
                  </a:lnTo>
                  <a:lnTo>
                    <a:pt x="5505" y="237"/>
                  </a:lnTo>
                  <a:lnTo>
                    <a:pt x="5513" y="260"/>
                  </a:lnTo>
                  <a:lnTo>
                    <a:pt x="5520" y="284"/>
                  </a:lnTo>
                  <a:lnTo>
                    <a:pt x="5525" y="309"/>
                  </a:lnTo>
                  <a:lnTo>
                    <a:pt x="5530" y="334"/>
                  </a:lnTo>
                  <a:lnTo>
                    <a:pt x="5533" y="359"/>
                  </a:lnTo>
                  <a:lnTo>
                    <a:pt x="5534" y="386"/>
                  </a:lnTo>
                  <a:lnTo>
                    <a:pt x="5535" y="412"/>
                  </a:lnTo>
                  <a:lnTo>
                    <a:pt x="5534" y="439"/>
                  </a:lnTo>
                  <a:lnTo>
                    <a:pt x="5532" y="467"/>
                  </a:lnTo>
                  <a:lnTo>
                    <a:pt x="5529" y="494"/>
                  </a:lnTo>
                  <a:lnTo>
                    <a:pt x="5525" y="521"/>
                  </a:lnTo>
                  <a:lnTo>
                    <a:pt x="5520" y="550"/>
                  </a:lnTo>
                  <a:lnTo>
                    <a:pt x="5513" y="577"/>
                  </a:lnTo>
                  <a:lnTo>
                    <a:pt x="5505" y="606"/>
                  </a:lnTo>
                  <a:lnTo>
                    <a:pt x="5496" y="634"/>
                  </a:lnTo>
                  <a:lnTo>
                    <a:pt x="5484" y="662"/>
                  </a:lnTo>
                  <a:lnTo>
                    <a:pt x="5473" y="690"/>
                  </a:lnTo>
                  <a:lnTo>
                    <a:pt x="5460" y="718"/>
                  </a:lnTo>
                  <a:lnTo>
                    <a:pt x="5446" y="745"/>
                  </a:lnTo>
                  <a:lnTo>
                    <a:pt x="5431" y="773"/>
                  </a:lnTo>
                  <a:lnTo>
                    <a:pt x="5413" y="800"/>
                  </a:lnTo>
                  <a:lnTo>
                    <a:pt x="5395" y="827"/>
                  </a:lnTo>
                  <a:lnTo>
                    <a:pt x="5377" y="854"/>
                  </a:lnTo>
                  <a:lnTo>
                    <a:pt x="5357" y="879"/>
                  </a:lnTo>
                  <a:lnTo>
                    <a:pt x="914" y="6360"/>
                  </a:lnTo>
                  <a:lnTo>
                    <a:pt x="893" y="6385"/>
                  </a:lnTo>
                  <a:lnTo>
                    <a:pt x="872" y="6409"/>
                  </a:lnTo>
                  <a:lnTo>
                    <a:pt x="848" y="6432"/>
                  </a:lnTo>
                  <a:lnTo>
                    <a:pt x="826" y="6454"/>
                  </a:lnTo>
                  <a:lnTo>
                    <a:pt x="802" y="6475"/>
                  </a:lnTo>
                  <a:lnTo>
                    <a:pt x="777" y="6495"/>
                  </a:lnTo>
                  <a:lnTo>
                    <a:pt x="753" y="6513"/>
                  </a:lnTo>
                  <a:lnTo>
                    <a:pt x="728" y="6530"/>
                  </a:lnTo>
                  <a:lnTo>
                    <a:pt x="702" y="6547"/>
                  </a:lnTo>
                  <a:lnTo>
                    <a:pt x="677" y="6562"/>
                  </a:lnTo>
                  <a:lnTo>
                    <a:pt x="652" y="6575"/>
                  </a:lnTo>
                  <a:lnTo>
                    <a:pt x="625" y="6588"/>
                  </a:lnTo>
                  <a:lnTo>
                    <a:pt x="599" y="6599"/>
                  </a:lnTo>
                  <a:lnTo>
                    <a:pt x="573" y="6610"/>
                  </a:lnTo>
                  <a:lnTo>
                    <a:pt x="546" y="6618"/>
                  </a:lnTo>
                  <a:lnTo>
                    <a:pt x="520" y="6626"/>
                  </a:lnTo>
                  <a:lnTo>
                    <a:pt x="494" y="6632"/>
                  </a:lnTo>
                  <a:lnTo>
                    <a:pt x="468" y="6637"/>
                  </a:lnTo>
                  <a:lnTo>
                    <a:pt x="442" y="6640"/>
                  </a:lnTo>
                  <a:lnTo>
                    <a:pt x="417" y="6643"/>
                  </a:lnTo>
                  <a:lnTo>
                    <a:pt x="391" y="6644"/>
                  </a:lnTo>
                  <a:lnTo>
                    <a:pt x="366" y="6643"/>
                  </a:lnTo>
                  <a:lnTo>
                    <a:pt x="340" y="6641"/>
                  </a:lnTo>
                  <a:lnTo>
                    <a:pt x="316" y="6638"/>
                  </a:lnTo>
                  <a:lnTo>
                    <a:pt x="292" y="6634"/>
                  </a:lnTo>
                  <a:lnTo>
                    <a:pt x="268" y="6628"/>
                  </a:lnTo>
                  <a:lnTo>
                    <a:pt x="246" y="6621"/>
                  </a:lnTo>
                  <a:lnTo>
                    <a:pt x="224" y="6612"/>
                  </a:lnTo>
                  <a:lnTo>
                    <a:pt x="202" y="6601"/>
                  </a:lnTo>
                  <a:lnTo>
                    <a:pt x="181" y="6590"/>
                  </a:lnTo>
                  <a:lnTo>
                    <a:pt x="161" y="6577"/>
                  </a:lnTo>
                  <a:lnTo>
                    <a:pt x="142" y="6562"/>
                  </a:lnTo>
                  <a:lnTo>
                    <a:pt x="123" y="6546"/>
                  </a:lnTo>
                  <a:lnTo>
                    <a:pt x="106" y="6529"/>
                  </a:lnTo>
                  <a:lnTo>
                    <a:pt x="90" y="6511"/>
                  </a:lnTo>
                  <a:lnTo>
                    <a:pt x="76" y="6492"/>
                  </a:lnTo>
                  <a:lnTo>
                    <a:pt x="63" y="6472"/>
                  </a:lnTo>
                  <a:lnTo>
                    <a:pt x="50" y="6451"/>
                  </a:lnTo>
                  <a:lnTo>
                    <a:pt x="40" y="6429"/>
                  </a:lnTo>
                  <a:lnTo>
                    <a:pt x="30" y="6407"/>
                  </a:lnTo>
                  <a:lnTo>
                    <a:pt x="22" y="6383"/>
                  </a:lnTo>
                  <a:lnTo>
                    <a:pt x="16" y="6360"/>
                  </a:lnTo>
                  <a:lnTo>
                    <a:pt x="10" y="6335"/>
                  </a:lnTo>
                  <a:lnTo>
                    <a:pt x="6" y="6311"/>
                  </a:lnTo>
                  <a:lnTo>
                    <a:pt x="3" y="6284"/>
                  </a:lnTo>
                  <a:lnTo>
                    <a:pt x="1" y="6259"/>
                  </a:lnTo>
                  <a:lnTo>
                    <a:pt x="0" y="6231"/>
                  </a:lnTo>
                  <a:lnTo>
                    <a:pt x="1" y="6205"/>
                  </a:lnTo>
                  <a:lnTo>
                    <a:pt x="3" y="6178"/>
                  </a:lnTo>
                  <a:lnTo>
                    <a:pt x="6" y="6150"/>
                  </a:lnTo>
                  <a:lnTo>
                    <a:pt x="10" y="6122"/>
                  </a:lnTo>
                  <a:lnTo>
                    <a:pt x="16" y="6095"/>
                  </a:lnTo>
                  <a:lnTo>
                    <a:pt x="22" y="6066"/>
                  </a:lnTo>
                  <a:lnTo>
                    <a:pt x="30" y="6038"/>
                  </a:lnTo>
                  <a:lnTo>
                    <a:pt x="40" y="6010"/>
                  </a:lnTo>
                  <a:lnTo>
                    <a:pt x="50" y="5982"/>
                  </a:lnTo>
                  <a:lnTo>
                    <a:pt x="63" y="5954"/>
                  </a:lnTo>
                  <a:lnTo>
                    <a:pt x="76" y="5925"/>
                  </a:lnTo>
                  <a:lnTo>
                    <a:pt x="90" y="5898"/>
                  </a:lnTo>
                  <a:lnTo>
                    <a:pt x="105" y="5871"/>
                  </a:lnTo>
                  <a:lnTo>
                    <a:pt x="121" y="5843"/>
                  </a:lnTo>
                  <a:lnTo>
                    <a:pt x="140" y="5817"/>
                  </a:lnTo>
                  <a:lnTo>
                    <a:pt x="159" y="5790"/>
                  </a:lnTo>
                  <a:lnTo>
                    <a:pt x="179" y="5764"/>
                  </a:lnTo>
                  <a:lnTo>
                    <a:pt x="4621" y="284"/>
                  </a:lnTo>
                  <a:lnTo>
                    <a:pt x="4642" y="259"/>
                  </a:lnTo>
                  <a:lnTo>
                    <a:pt x="4664" y="235"/>
                  </a:lnTo>
                  <a:lnTo>
                    <a:pt x="4686" y="211"/>
                  </a:lnTo>
                  <a:lnTo>
                    <a:pt x="4710" y="189"/>
                  </a:lnTo>
                  <a:lnTo>
                    <a:pt x="4733" y="169"/>
                  </a:lnTo>
                  <a:lnTo>
                    <a:pt x="4757" y="149"/>
                  </a:lnTo>
                  <a:lnTo>
                    <a:pt x="4782" y="130"/>
                  </a:lnTo>
                  <a:lnTo>
                    <a:pt x="4807" y="113"/>
                  </a:lnTo>
                  <a:lnTo>
                    <a:pt x="4832" y="97"/>
                  </a:lnTo>
                  <a:lnTo>
                    <a:pt x="4858" y="83"/>
                  </a:lnTo>
                  <a:lnTo>
                    <a:pt x="4884" y="68"/>
                  </a:lnTo>
                  <a:lnTo>
                    <a:pt x="4910" y="56"/>
                  </a:lnTo>
                  <a:lnTo>
                    <a:pt x="4936" y="44"/>
                  </a:lnTo>
                  <a:lnTo>
                    <a:pt x="4962" y="35"/>
                  </a:lnTo>
                  <a:lnTo>
                    <a:pt x="4989" y="26"/>
                  </a:lnTo>
                  <a:lnTo>
                    <a:pt x="5015" y="18"/>
                  </a:lnTo>
                  <a:lnTo>
                    <a:pt x="5041" y="12"/>
                  </a:lnTo>
                  <a:lnTo>
                    <a:pt x="5068" y="7"/>
                  </a:lnTo>
                  <a:lnTo>
                    <a:pt x="5093" y="4"/>
                  </a:lnTo>
                  <a:lnTo>
                    <a:pt x="5119" y="1"/>
                  </a:lnTo>
                  <a:lnTo>
                    <a:pt x="5145" y="0"/>
                  </a:lnTo>
                  <a:lnTo>
                    <a:pt x="5170" y="0"/>
                  </a:lnTo>
                  <a:lnTo>
                    <a:pt x="5194" y="2"/>
                  </a:lnTo>
                  <a:lnTo>
                    <a:pt x="5219" y="6"/>
                  </a:lnTo>
                  <a:lnTo>
                    <a:pt x="5243" y="10"/>
                  </a:lnTo>
                  <a:lnTo>
                    <a:pt x="5266" y="16"/>
                  </a:lnTo>
                  <a:lnTo>
                    <a:pt x="5290" y="23"/>
                  </a:lnTo>
                  <a:lnTo>
                    <a:pt x="5312" y="32"/>
                  </a:lnTo>
                  <a:lnTo>
                    <a:pt x="5333" y="42"/>
                  </a:lnTo>
                  <a:lnTo>
                    <a:pt x="5355" y="54"/>
                  </a:lnTo>
                  <a:lnTo>
                    <a:pt x="5375" y="67"/>
                  </a:lnTo>
                  <a:lnTo>
                    <a:pt x="5394" y="82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69" name="Freeform 20"/>
            <p:cNvSpPr>
              <a:spLocks/>
            </p:cNvSpPr>
            <p:nvPr/>
          </p:nvSpPr>
          <p:spPr bwMode="auto">
            <a:xfrm>
              <a:off x="1035" y="2814"/>
              <a:ext cx="692" cy="830"/>
            </a:xfrm>
            <a:custGeom>
              <a:avLst/>
              <a:gdLst>
                <a:gd name="T0" fmla="*/ 0 w 5535"/>
                <a:gd name="T1" fmla="*/ 0 h 6644"/>
                <a:gd name="T2" fmla="*/ 0 w 5535"/>
                <a:gd name="T3" fmla="*/ 0 h 6644"/>
                <a:gd name="T4" fmla="*/ 0 w 5535"/>
                <a:gd name="T5" fmla="*/ 0 h 6644"/>
                <a:gd name="T6" fmla="*/ 0 w 5535"/>
                <a:gd name="T7" fmla="*/ 0 h 6644"/>
                <a:gd name="T8" fmla="*/ 0 w 5535"/>
                <a:gd name="T9" fmla="*/ 0 h 6644"/>
                <a:gd name="T10" fmla="*/ 0 w 5535"/>
                <a:gd name="T11" fmla="*/ 0 h 6644"/>
                <a:gd name="T12" fmla="*/ 0 w 5535"/>
                <a:gd name="T13" fmla="*/ 0 h 6644"/>
                <a:gd name="T14" fmla="*/ 0 w 5535"/>
                <a:gd name="T15" fmla="*/ 0 h 6644"/>
                <a:gd name="T16" fmla="*/ 0 w 5535"/>
                <a:gd name="T17" fmla="*/ 0 h 6644"/>
                <a:gd name="T18" fmla="*/ 0 w 5535"/>
                <a:gd name="T19" fmla="*/ 0 h 6644"/>
                <a:gd name="T20" fmla="*/ 0 w 5535"/>
                <a:gd name="T21" fmla="*/ 0 h 6644"/>
                <a:gd name="T22" fmla="*/ 0 w 5535"/>
                <a:gd name="T23" fmla="*/ 0 h 6644"/>
                <a:gd name="T24" fmla="*/ 0 w 5535"/>
                <a:gd name="T25" fmla="*/ 0 h 6644"/>
                <a:gd name="T26" fmla="*/ 0 w 5535"/>
                <a:gd name="T27" fmla="*/ 0 h 6644"/>
                <a:gd name="T28" fmla="*/ 0 w 5535"/>
                <a:gd name="T29" fmla="*/ 0 h 6644"/>
                <a:gd name="T30" fmla="*/ 0 w 5535"/>
                <a:gd name="T31" fmla="*/ 0 h 6644"/>
                <a:gd name="T32" fmla="*/ 0 w 5535"/>
                <a:gd name="T33" fmla="*/ 0 h 6644"/>
                <a:gd name="T34" fmla="*/ 0 w 5535"/>
                <a:gd name="T35" fmla="*/ 0 h 6644"/>
                <a:gd name="T36" fmla="*/ 0 w 5535"/>
                <a:gd name="T37" fmla="*/ 0 h 6644"/>
                <a:gd name="T38" fmla="*/ 0 w 5535"/>
                <a:gd name="T39" fmla="*/ 0 h 6644"/>
                <a:gd name="T40" fmla="*/ 0 w 5535"/>
                <a:gd name="T41" fmla="*/ 0 h 6644"/>
                <a:gd name="T42" fmla="*/ 0 w 5535"/>
                <a:gd name="T43" fmla="*/ 0 h 6644"/>
                <a:gd name="T44" fmla="*/ 0 w 5535"/>
                <a:gd name="T45" fmla="*/ 0 h 6644"/>
                <a:gd name="T46" fmla="*/ 0 w 5535"/>
                <a:gd name="T47" fmla="*/ 0 h 6644"/>
                <a:gd name="T48" fmla="*/ 0 w 5535"/>
                <a:gd name="T49" fmla="*/ 0 h 6644"/>
                <a:gd name="T50" fmla="*/ 0 w 5535"/>
                <a:gd name="T51" fmla="*/ 0 h 6644"/>
                <a:gd name="T52" fmla="*/ 0 w 5535"/>
                <a:gd name="T53" fmla="*/ 0 h 6644"/>
                <a:gd name="T54" fmla="*/ 0 w 5535"/>
                <a:gd name="T55" fmla="*/ 0 h 6644"/>
                <a:gd name="T56" fmla="*/ 0 w 5535"/>
                <a:gd name="T57" fmla="*/ 0 h 6644"/>
                <a:gd name="T58" fmla="*/ 0 w 5535"/>
                <a:gd name="T59" fmla="*/ 0 h 6644"/>
                <a:gd name="T60" fmla="*/ 0 w 5535"/>
                <a:gd name="T61" fmla="*/ 0 h 6644"/>
                <a:gd name="T62" fmla="*/ 0 w 5535"/>
                <a:gd name="T63" fmla="*/ 0 h 6644"/>
                <a:gd name="T64" fmla="*/ 0 w 5535"/>
                <a:gd name="T65" fmla="*/ 0 h 6644"/>
                <a:gd name="T66" fmla="*/ 0 w 5535"/>
                <a:gd name="T67" fmla="*/ 0 h 6644"/>
                <a:gd name="T68" fmla="*/ 0 w 5535"/>
                <a:gd name="T69" fmla="*/ 0 h 6644"/>
                <a:gd name="T70" fmla="*/ 0 w 5535"/>
                <a:gd name="T71" fmla="*/ 0 h 6644"/>
                <a:gd name="T72" fmla="*/ 0 w 5535"/>
                <a:gd name="T73" fmla="*/ 0 h 6644"/>
                <a:gd name="T74" fmla="*/ 0 w 5535"/>
                <a:gd name="T75" fmla="*/ 0 h 6644"/>
                <a:gd name="T76" fmla="*/ 0 w 5535"/>
                <a:gd name="T77" fmla="*/ 0 h 6644"/>
                <a:gd name="T78" fmla="*/ 0 w 5535"/>
                <a:gd name="T79" fmla="*/ 0 h 6644"/>
                <a:gd name="T80" fmla="*/ 0 w 5535"/>
                <a:gd name="T81" fmla="*/ 0 h 6644"/>
                <a:gd name="T82" fmla="*/ 0 w 5535"/>
                <a:gd name="T83" fmla="*/ 0 h 6644"/>
                <a:gd name="T84" fmla="*/ 0 w 5535"/>
                <a:gd name="T85" fmla="*/ 0 h 6644"/>
                <a:gd name="T86" fmla="*/ 0 w 5535"/>
                <a:gd name="T87" fmla="*/ 0 h 66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35"/>
                <a:gd name="T133" fmla="*/ 0 h 6644"/>
                <a:gd name="T134" fmla="*/ 5535 w 5535"/>
                <a:gd name="T135" fmla="*/ 6644 h 66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35" h="6644">
                  <a:moveTo>
                    <a:pt x="5394" y="82"/>
                  </a:moveTo>
                  <a:lnTo>
                    <a:pt x="5394" y="82"/>
                  </a:lnTo>
                  <a:lnTo>
                    <a:pt x="5412" y="98"/>
                  </a:lnTo>
                  <a:lnTo>
                    <a:pt x="5429" y="115"/>
                  </a:lnTo>
                  <a:lnTo>
                    <a:pt x="5445" y="132"/>
                  </a:lnTo>
                  <a:lnTo>
                    <a:pt x="5459" y="151"/>
                  </a:lnTo>
                  <a:lnTo>
                    <a:pt x="5472" y="172"/>
                  </a:lnTo>
                  <a:lnTo>
                    <a:pt x="5484" y="192"/>
                  </a:lnTo>
                  <a:lnTo>
                    <a:pt x="5496" y="214"/>
                  </a:lnTo>
                  <a:lnTo>
                    <a:pt x="5505" y="237"/>
                  </a:lnTo>
                  <a:lnTo>
                    <a:pt x="5513" y="260"/>
                  </a:lnTo>
                  <a:lnTo>
                    <a:pt x="5520" y="284"/>
                  </a:lnTo>
                  <a:lnTo>
                    <a:pt x="5525" y="309"/>
                  </a:lnTo>
                  <a:lnTo>
                    <a:pt x="5530" y="334"/>
                  </a:lnTo>
                  <a:lnTo>
                    <a:pt x="5533" y="359"/>
                  </a:lnTo>
                  <a:lnTo>
                    <a:pt x="5534" y="386"/>
                  </a:lnTo>
                  <a:lnTo>
                    <a:pt x="5535" y="412"/>
                  </a:lnTo>
                  <a:lnTo>
                    <a:pt x="5534" y="439"/>
                  </a:lnTo>
                  <a:lnTo>
                    <a:pt x="5532" y="467"/>
                  </a:lnTo>
                  <a:lnTo>
                    <a:pt x="5529" y="494"/>
                  </a:lnTo>
                  <a:lnTo>
                    <a:pt x="5525" y="521"/>
                  </a:lnTo>
                  <a:lnTo>
                    <a:pt x="5520" y="550"/>
                  </a:lnTo>
                  <a:lnTo>
                    <a:pt x="5513" y="577"/>
                  </a:lnTo>
                  <a:lnTo>
                    <a:pt x="5505" y="606"/>
                  </a:lnTo>
                  <a:lnTo>
                    <a:pt x="5496" y="634"/>
                  </a:lnTo>
                  <a:lnTo>
                    <a:pt x="5484" y="662"/>
                  </a:lnTo>
                  <a:lnTo>
                    <a:pt x="5473" y="690"/>
                  </a:lnTo>
                  <a:lnTo>
                    <a:pt x="5460" y="718"/>
                  </a:lnTo>
                  <a:lnTo>
                    <a:pt x="5446" y="745"/>
                  </a:lnTo>
                  <a:lnTo>
                    <a:pt x="5431" y="773"/>
                  </a:lnTo>
                  <a:lnTo>
                    <a:pt x="5413" y="800"/>
                  </a:lnTo>
                  <a:lnTo>
                    <a:pt x="5395" y="827"/>
                  </a:lnTo>
                  <a:lnTo>
                    <a:pt x="5377" y="854"/>
                  </a:lnTo>
                  <a:lnTo>
                    <a:pt x="5357" y="879"/>
                  </a:lnTo>
                  <a:lnTo>
                    <a:pt x="914" y="6360"/>
                  </a:lnTo>
                  <a:lnTo>
                    <a:pt x="893" y="6385"/>
                  </a:lnTo>
                  <a:lnTo>
                    <a:pt x="872" y="6409"/>
                  </a:lnTo>
                  <a:lnTo>
                    <a:pt x="848" y="6432"/>
                  </a:lnTo>
                  <a:lnTo>
                    <a:pt x="826" y="6454"/>
                  </a:lnTo>
                  <a:lnTo>
                    <a:pt x="802" y="6475"/>
                  </a:lnTo>
                  <a:lnTo>
                    <a:pt x="777" y="6495"/>
                  </a:lnTo>
                  <a:lnTo>
                    <a:pt x="753" y="6513"/>
                  </a:lnTo>
                  <a:lnTo>
                    <a:pt x="728" y="6530"/>
                  </a:lnTo>
                  <a:lnTo>
                    <a:pt x="702" y="6547"/>
                  </a:lnTo>
                  <a:lnTo>
                    <a:pt x="677" y="6562"/>
                  </a:lnTo>
                  <a:lnTo>
                    <a:pt x="652" y="6575"/>
                  </a:lnTo>
                  <a:lnTo>
                    <a:pt x="625" y="6588"/>
                  </a:lnTo>
                  <a:lnTo>
                    <a:pt x="599" y="6599"/>
                  </a:lnTo>
                  <a:lnTo>
                    <a:pt x="573" y="6610"/>
                  </a:lnTo>
                  <a:lnTo>
                    <a:pt x="546" y="6618"/>
                  </a:lnTo>
                  <a:lnTo>
                    <a:pt x="520" y="6626"/>
                  </a:lnTo>
                  <a:lnTo>
                    <a:pt x="494" y="6632"/>
                  </a:lnTo>
                  <a:lnTo>
                    <a:pt x="468" y="6637"/>
                  </a:lnTo>
                  <a:lnTo>
                    <a:pt x="442" y="6640"/>
                  </a:lnTo>
                  <a:lnTo>
                    <a:pt x="417" y="6643"/>
                  </a:lnTo>
                  <a:lnTo>
                    <a:pt x="391" y="6644"/>
                  </a:lnTo>
                  <a:lnTo>
                    <a:pt x="366" y="6643"/>
                  </a:lnTo>
                  <a:lnTo>
                    <a:pt x="340" y="6641"/>
                  </a:lnTo>
                  <a:lnTo>
                    <a:pt x="316" y="6638"/>
                  </a:lnTo>
                  <a:lnTo>
                    <a:pt x="292" y="6634"/>
                  </a:lnTo>
                  <a:lnTo>
                    <a:pt x="268" y="6628"/>
                  </a:lnTo>
                  <a:lnTo>
                    <a:pt x="246" y="6621"/>
                  </a:lnTo>
                  <a:lnTo>
                    <a:pt x="224" y="6612"/>
                  </a:lnTo>
                  <a:lnTo>
                    <a:pt x="202" y="6601"/>
                  </a:lnTo>
                  <a:lnTo>
                    <a:pt x="181" y="6590"/>
                  </a:lnTo>
                  <a:lnTo>
                    <a:pt x="161" y="6577"/>
                  </a:lnTo>
                  <a:lnTo>
                    <a:pt x="142" y="6562"/>
                  </a:lnTo>
                  <a:lnTo>
                    <a:pt x="123" y="6546"/>
                  </a:lnTo>
                  <a:lnTo>
                    <a:pt x="106" y="6529"/>
                  </a:lnTo>
                  <a:lnTo>
                    <a:pt x="90" y="6511"/>
                  </a:lnTo>
                  <a:lnTo>
                    <a:pt x="76" y="6492"/>
                  </a:lnTo>
                  <a:lnTo>
                    <a:pt x="63" y="6472"/>
                  </a:lnTo>
                  <a:lnTo>
                    <a:pt x="50" y="6451"/>
                  </a:lnTo>
                  <a:lnTo>
                    <a:pt x="40" y="6429"/>
                  </a:lnTo>
                  <a:lnTo>
                    <a:pt x="30" y="6407"/>
                  </a:lnTo>
                  <a:lnTo>
                    <a:pt x="22" y="6383"/>
                  </a:lnTo>
                  <a:lnTo>
                    <a:pt x="16" y="6360"/>
                  </a:lnTo>
                  <a:lnTo>
                    <a:pt x="10" y="6335"/>
                  </a:lnTo>
                  <a:lnTo>
                    <a:pt x="6" y="6311"/>
                  </a:lnTo>
                  <a:lnTo>
                    <a:pt x="3" y="6284"/>
                  </a:lnTo>
                  <a:lnTo>
                    <a:pt x="1" y="6259"/>
                  </a:lnTo>
                  <a:lnTo>
                    <a:pt x="0" y="6231"/>
                  </a:lnTo>
                  <a:lnTo>
                    <a:pt x="1" y="6205"/>
                  </a:lnTo>
                  <a:lnTo>
                    <a:pt x="3" y="6178"/>
                  </a:lnTo>
                  <a:lnTo>
                    <a:pt x="6" y="6150"/>
                  </a:lnTo>
                  <a:lnTo>
                    <a:pt x="10" y="6122"/>
                  </a:lnTo>
                  <a:lnTo>
                    <a:pt x="16" y="6095"/>
                  </a:lnTo>
                  <a:lnTo>
                    <a:pt x="22" y="6066"/>
                  </a:lnTo>
                  <a:lnTo>
                    <a:pt x="30" y="6038"/>
                  </a:lnTo>
                  <a:lnTo>
                    <a:pt x="40" y="6010"/>
                  </a:lnTo>
                  <a:lnTo>
                    <a:pt x="50" y="5982"/>
                  </a:lnTo>
                  <a:lnTo>
                    <a:pt x="63" y="5954"/>
                  </a:lnTo>
                  <a:lnTo>
                    <a:pt x="76" y="5925"/>
                  </a:lnTo>
                  <a:lnTo>
                    <a:pt x="90" y="5898"/>
                  </a:lnTo>
                  <a:lnTo>
                    <a:pt x="105" y="5871"/>
                  </a:lnTo>
                  <a:lnTo>
                    <a:pt x="121" y="5843"/>
                  </a:lnTo>
                  <a:lnTo>
                    <a:pt x="140" y="5817"/>
                  </a:lnTo>
                  <a:lnTo>
                    <a:pt x="159" y="5790"/>
                  </a:lnTo>
                  <a:lnTo>
                    <a:pt x="179" y="5764"/>
                  </a:lnTo>
                  <a:lnTo>
                    <a:pt x="4621" y="284"/>
                  </a:lnTo>
                  <a:lnTo>
                    <a:pt x="4642" y="259"/>
                  </a:lnTo>
                  <a:lnTo>
                    <a:pt x="4664" y="235"/>
                  </a:lnTo>
                  <a:lnTo>
                    <a:pt x="4686" y="211"/>
                  </a:lnTo>
                  <a:lnTo>
                    <a:pt x="4710" y="189"/>
                  </a:lnTo>
                  <a:lnTo>
                    <a:pt x="4733" y="169"/>
                  </a:lnTo>
                  <a:lnTo>
                    <a:pt x="4757" y="149"/>
                  </a:lnTo>
                  <a:lnTo>
                    <a:pt x="4782" y="130"/>
                  </a:lnTo>
                  <a:lnTo>
                    <a:pt x="4807" y="113"/>
                  </a:lnTo>
                  <a:lnTo>
                    <a:pt x="4832" y="97"/>
                  </a:lnTo>
                  <a:lnTo>
                    <a:pt x="4858" y="83"/>
                  </a:lnTo>
                  <a:lnTo>
                    <a:pt x="4884" y="68"/>
                  </a:lnTo>
                  <a:lnTo>
                    <a:pt x="4910" y="56"/>
                  </a:lnTo>
                  <a:lnTo>
                    <a:pt x="4936" y="44"/>
                  </a:lnTo>
                  <a:lnTo>
                    <a:pt x="4962" y="35"/>
                  </a:lnTo>
                  <a:lnTo>
                    <a:pt x="4989" y="26"/>
                  </a:lnTo>
                  <a:lnTo>
                    <a:pt x="5015" y="18"/>
                  </a:lnTo>
                  <a:lnTo>
                    <a:pt x="5041" y="12"/>
                  </a:lnTo>
                  <a:lnTo>
                    <a:pt x="5068" y="7"/>
                  </a:lnTo>
                  <a:lnTo>
                    <a:pt x="5093" y="4"/>
                  </a:lnTo>
                  <a:lnTo>
                    <a:pt x="5119" y="1"/>
                  </a:lnTo>
                  <a:lnTo>
                    <a:pt x="5145" y="0"/>
                  </a:lnTo>
                  <a:lnTo>
                    <a:pt x="5170" y="0"/>
                  </a:lnTo>
                  <a:lnTo>
                    <a:pt x="5194" y="2"/>
                  </a:lnTo>
                  <a:lnTo>
                    <a:pt x="5219" y="6"/>
                  </a:lnTo>
                  <a:lnTo>
                    <a:pt x="5243" y="10"/>
                  </a:lnTo>
                  <a:lnTo>
                    <a:pt x="5266" y="16"/>
                  </a:lnTo>
                  <a:lnTo>
                    <a:pt x="5290" y="23"/>
                  </a:lnTo>
                  <a:lnTo>
                    <a:pt x="5312" y="32"/>
                  </a:lnTo>
                  <a:lnTo>
                    <a:pt x="5333" y="42"/>
                  </a:lnTo>
                  <a:lnTo>
                    <a:pt x="5355" y="54"/>
                  </a:lnTo>
                  <a:lnTo>
                    <a:pt x="5375" y="67"/>
                  </a:lnTo>
                  <a:lnTo>
                    <a:pt x="5394" y="8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0" name="Freeform 21"/>
            <p:cNvSpPr>
              <a:spLocks/>
            </p:cNvSpPr>
            <p:nvPr/>
          </p:nvSpPr>
          <p:spPr bwMode="auto">
            <a:xfrm>
              <a:off x="1284" y="2497"/>
              <a:ext cx="702" cy="837"/>
            </a:xfrm>
            <a:custGeom>
              <a:avLst/>
              <a:gdLst>
                <a:gd name="T0" fmla="*/ 0 w 5619"/>
                <a:gd name="T1" fmla="*/ 0 h 6696"/>
                <a:gd name="T2" fmla="*/ 0 w 5619"/>
                <a:gd name="T3" fmla="*/ 0 h 6696"/>
                <a:gd name="T4" fmla="*/ 0 w 5619"/>
                <a:gd name="T5" fmla="*/ 0 h 6696"/>
                <a:gd name="T6" fmla="*/ 0 w 5619"/>
                <a:gd name="T7" fmla="*/ 0 h 6696"/>
                <a:gd name="T8" fmla="*/ 0 w 5619"/>
                <a:gd name="T9" fmla="*/ 0 h 6696"/>
                <a:gd name="T10" fmla="*/ 0 w 5619"/>
                <a:gd name="T11" fmla="*/ 0 h 6696"/>
                <a:gd name="T12" fmla="*/ 0 w 5619"/>
                <a:gd name="T13" fmla="*/ 0 h 6696"/>
                <a:gd name="T14" fmla="*/ 0 w 5619"/>
                <a:gd name="T15" fmla="*/ 0 h 6696"/>
                <a:gd name="T16" fmla="*/ 0 w 5619"/>
                <a:gd name="T17" fmla="*/ 0 h 6696"/>
                <a:gd name="T18" fmla="*/ 0 w 5619"/>
                <a:gd name="T19" fmla="*/ 0 h 6696"/>
                <a:gd name="T20" fmla="*/ 0 w 5619"/>
                <a:gd name="T21" fmla="*/ 0 h 6696"/>
                <a:gd name="T22" fmla="*/ 0 w 5619"/>
                <a:gd name="T23" fmla="*/ 0 h 6696"/>
                <a:gd name="T24" fmla="*/ 0 w 5619"/>
                <a:gd name="T25" fmla="*/ 0 h 6696"/>
                <a:gd name="T26" fmla="*/ 0 w 5619"/>
                <a:gd name="T27" fmla="*/ 0 h 6696"/>
                <a:gd name="T28" fmla="*/ 0 w 5619"/>
                <a:gd name="T29" fmla="*/ 0 h 6696"/>
                <a:gd name="T30" fmla="*/ 0 w 5619"/>
                <a:gd name="T31" fmla="*/ 0 h 6696"/>
                <a:gd name="T32" fmla="*/ 0 w 5619"/>
                <a:gd name="T33" fmla="*/ 0 h 6696"/>
                <a:gd name="T34" fmla="*/ 0 w 5619"/>
                <a:gd name="T35" fmla="*/ 0 h 6696"/>
                <a:gd name="T36" fmla="*/ 0 w 5619"/>
                <a:gd name="T37" fmla="*/ 0 h 6696"/>
                <a:gd name="T38" fmla="*/ 0 w 5619"/>
                <a:gd name="T39" fmla="*/ 0 h 6696"/>
                <a:gd name="T40" fmla="*/ 0 w 5619"/>
                <a:gd name="T41" fmla="*/ 0 h 6696"/>
                <a:gd name="T42" fmla="*/ 0 w 5619"/>
                <a:gd name="T43" fmla="*/ 0 h 6696"/>
                <a:gd name="T44" fmla="*/ 0 w 5619"/>
                <a:gd name="T45" fmla="*/ 0 h 6696"/>
                <a:gd name="T46" fmla="*/ 0 w 5619"/>
                <a:gd name="T47" fmla="*/ 0 h 6696"/>
                <a:gd name="T48" fmla="*/ 0 w 5619"/>
                <a:gd name="T49" fmla="*/ 0 h 6696"/>
                <a:gd name="T50" fmla="*/ 0 w 5619"/>
                <a:gd name="T51" fmla="*/ 0 h 6696"/>
                <a:gd name="T52" fmla="*/ 0 w 5619"/>
                <a:gd name="T53" fmla="*/ 0 h 6696"/>
                <a:gd name="T54" fmla="*/ 0 w 5619"/>
                <a:gd name="T55" fmla="*/ 0 h 6696"/>
                <a:gd name="T56" fmla="*/ 0 w 5619"/>
                <a:gd name="T57" fmla="*/ 0 h 6696"/>
                <a:gd name="T58" fmla="*/ 0 w 5619"/>
                <a:gd name="T59" fmla="*/ 0 h 6696"/>
                <a:gd name="T60" fmla="*/ 0 w 5619"/>
                <a:gd name="T61" fmla="*/ 0 h 6696"/>
                <a:gd name="T62" fmla="*/ 0 w 5619"/>
                <a:gd name="T63" fmla="*/ 0 h 6696"/>
                <a:gd name="T64" fmla="*/ 0 w 5619"/>
                <a:gd name="T65" fmla="*/ 0 h 6696"/>
                <a:gd name="T66" fmla="*/ 0 w 5619"/>
                <a:gd name="T67" fmla="*/ 0 h 6696"/>
                <a:gd name="T68" fmla="*/ 0 w 5619"/>
                <a:gd name="T69" fmla="*/ 0 h 6696"/>
                <a:gd name="T70" fmla="*/ 0 w 5619"/>
                <a:gd name="T71" fmla="*/ 0 h 6696"/>
                <a:gd name="T72" fmla="*/ 0 w 5619"/>
                <a:gd name="T73" fmla="*/ 0 h 6696"/>
                <a:gd name="T74" fmla="*/ 0 w 5619"/>
                <a:gd name="T75" fmla="*/ 0 h 6696"/>
                <a:gd name="T76" fmla="*/ 0 w 5619"/>
                <a:gd name="T77" fmla="*/ 0 h 6696"/>
                <a:gd name="T78" fmla="*/ 0 w 5619"/>
                <a:gd name="T79" fmla="*/ 0 h 6696"/>
                <a:gd name="T80" fmla="*/ 0 w 5619"/>
                <a:gd name="T81" fmla="*/ 0 h 6696"/>
                <a:gd name="T82" fmla="*/ 0 w 5619"/>
                <a:gd name="T83" fmla="*/ 0 h 6696"/>
                <a:gd name="T84" fmla="*/ 0 w 5619"/>
                <a:gd name="T85" fmla="*/ 0 h 6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19"/>
                <a:gd name="T130" fmla="*/ 0 h 6696"/>
                <a:gd name="T131" fmla="*/ 5619 w 5619"/>
                <a:gd name="T132" fmla="*/ 6696 h 6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19" h="6696">
                  <a:moveTo>
                    <a:pt x="5436" y="107"/>
                  </a:moveTo>
                  <a:lnTo>
                    <a:pt x="5458" y="125"/>
                  </a:lnTo>
                  <a:lnTo>
                    <a:pt x="5477" y="146"/>
                  </a:lnTo>
                  <a:lnTo>
                    <a:pt x="5496" y="166"/>
                  </a:lnTo>
                  <a:lnTo>
                    <a:pt x="5513" y="187"/>
                  </a:lnTo>
                  <a:lnTo>
                    <a:pt x="5529" y="210"/>
                  </a:lnTo>
                  <a:lnTo>
                    <a:pt x="5544" y="233"/>
                  </a:lnTo>
                  <a:lnTo>
                    <a:pt x="5558" y="257"/>
                  </a:lnTo>
                  <a:lnTo>
                    <a:pt x="5570" y="281"/>
                  </a:lnTo>
                  <a:lnTo>
                    <a:pt x="5580" y="307"/>
                  </a:lnTo>
                  <a:lnTo>
                    <a:pt x="5590" y="333"/>
                  </a:lnTo>
                  <a:lnTo>
                    <a:pt x="5598" y="360"/>
                  </a:lnTo>
                  <a:lnTo>
                    <a:pt x="5605" y="387"/>
                  </a:lnTo>
                  <a:lnTo>
                    <a:pt x="5611" y="414"/>
                  </a:lnTo>
                  <a:lnTo>
                    <a:pt x="5615" y="442"/>
                  </a:lnTo>
                  <a:lnTo>
                    <a:pt x="5617" y="470"/>
                  </a:lnTo>
                  <a:lnTo>
                    <a:pt x="5619" y="499"/>
                  </a:lnTo>
                  <a:lnTo>
                    <a:pt x="5619" y="528"/>
                  </a:lnTo>
                  <a:lnTo>
                    <a:pt x="5618" y="557"/>
                  </a:lnTo>
                  <a:lnTo>
                    <a:pt x="5615" y="587"/>
                  </a:lnTo>
                  <a:lnTo>
                    <a:pt x="5611" y="615"/>
                  </a:lnTo>
                  <a:lnTo>
                    <a:pt x="5606" y="644"/>
                  </a:lnTo>
                  <a:lnTo>
                    <a:pt x="5598" y="674"/>
                  </a:lnTo>
                  <a:lnTo>
                    <a:pt x="5591" y="703"/>
                  </a:lnTo>
                  <a:lnTo>
                    <a:pt x="5581" y="732"/>
                  </a:lnTo>
                  <a:lnTo>
                    <a:pt x="5571" y="761"/>
                  </a:lnTo>
                  <a:lnTo>
                    <a:pt x="5559" y="790"/>
                  </a:lnTo>
                  <a:lnTo>
                    <a:pt x="5546" y="819"/>
                  </a:lnTo>
                  <a:lnTo>
                    <a:pt x="5531" y="846"/>
                  </a:lnTo>
                  <a:lnTo>
                    <a:pt x="5514" y="874"/>
                  </a:lnTo>
                  <a:lnTo>
                    <a:pt x="5497" y="901"/>
                  </a:lnTo>
                  <a:lnTo>
                    <a:pt x="5478" y="928"/>
                  </a:lnTo>
                  <a:lnTo>
                    <a:pt x="5458" y="953"/>
                  </a:lnTo>
                  <a:lnTo>
                    <a:pt x="1016" y="6433"/>
                  </a:lnTo>
                  <a:lnTo>
                    <a:pt x="995" y="6459"/>
                  </a:lnTo>
                  <a:lnTo>
                    <a:pt x="973" y="6483"/>
                  </a:lnTo>
                  <a:lnTo>
                    <a:pt x="949" y="6506"/>
                  </a:lnTo>
                  <a:lnTo>
                    <a:pt x="926" y="6528"/>
                  </a:lnTo>
                  <a:lnTo>
                    <a:pt x="902" y="6548"/>
                  </a:lnTo>
                  <a:lnTo>
                    <a:pt x="876" y="6566"/>
                  </a:lnTo>
                  <a:lnTo>
                    <a:pt x="851" y="6584"/>
                  </a:lnTo>
                  <a:lnTo>
                    <a:pt x="826" y="6601"/>
                  </a:lnTo>
                  <a:lnTo>
                    <a:pt x="798" y="6616"/>
                  </a:lnTo>
                  <a:lnTo>
                    <a:pt x="772" y="6630"/>
                  </a:lnTo>
                  <a:lnTo>
                    <a:pt x="744" y="6642"/>
                  </a:lnTo>
                  <a:lnTo>
                    <a:pt x="717" y="6653"/>
                  </a:lnTo>
                  <a:lnTo>
                    <a:pt x="689" y="6663"/>
                  </a:lnTo>
                  <a:lnTo>
                    <a:pt x="661" y="6673"/>
                  </a:lnTo>
                  <a:lnTo>
                    <a:pt x="633" y="6680"/>
                  </a:lnTo>
                  <a:lnTo>
                    <a:pt x="605" y="6686"/>
                  </a:lnTo>
                  <a:lnTo>
                    <a:pt x="576" y="6690"/>
                  </a:lnTo>
                  <a:lnTo>
                    <a:pt x="548" y="6693"/>
                  </a:lnTo>
                  <a:lnTo>
                    <a:pt x="519" y="6695"/>
                  </a:lnTo>
                  <a:lnTo>
                    <a:pt x="491" y="6696"/>
                  </a:lnTo>
                  <a:lnTo>
                    <a:pt x="464" y="6695"/>
                  </a:lnTo>
                  <a:lnTo>
                    <a:pt x="436" y="6692"/>
                  </a:lnTo>
                  <a:lnTo>
                    <a:pt x="409" y="6688"/>
                  </a:lnTo>
                  <a:lnTo>
                    <a:pt x="381" y="6683"/>
                  </a:lnTo>
                  <a:lnTo>
                    <a:pt x="355" y="6677"/>
                  </a:lnTo>
                  <a:lnTo>
                    <a:pt x="329" y="6669"/>
                  </a:lnTo>
                  <a:lnTo>
                    <a:pt x="302" y="6658"/>
                  </a:lnTo>
                  <a:lnTo>
                    <a:pt x="278" y="6647"/>
                  </a:lnTo>
                  <a:lnTo>
                    <a:pt x="253" y="6635"/>
                  </a:lnTo>
                  <a:lnTo>
                    <a:pt x="229" y="6621"/>
                  </a:lnTo>
                  <a:lnTo>
                    <a:pt x="206" y="6605"/>
                  </a:lnTo>
                  <a:lnTo>
                    <a:pt x="184" y="6587"/>
                  </a:lnTo>
                  <a:lnTo>
                    <a:pt x="162" y="6569"/>
                  </a:lnTo>
                  <a:lnTo>
                    <a:pt x="142" y="6550"/>
                  </a:lnTo>
                  <a:lnTo>
                    <a:pt x="123" y="6530"/>
                  </a:lnTo>
                  <a:lnTo>
                    <a:pt x="106" y="6508"/>
                  </a:lnTo>
                  <a:lnTo>
                    <a:pt x="89" y="6486"/>
                  </a:lnTo>
                  <a:lnTo>
                    <a:pt x="75" y="6463"/>
                  </a:lnTo>
                  <a:lnTo>
                    <a:pt x="61" y="6438"/>
                  </a:lnTo>
                  <a:lnTo>
                    <a:pt x="49" y="6414"/>
                  </a:lnTo>
                  <a:lnTo>
                    <a:pt x="39" y="6389"/>
                  </a:lnTo>
                  <a:lnTo>
                    <a:pt x="29" y="6362"/>
                  </a:lnTo>
                  <a:lnTo>
                    <a:pt x="20" y="6336"/>
                  </a:lnTo>
                  <a:lnTo>
                    <a:pt x="14" y="6309"/>
                  </a:lnTo>
                  <a:lnTo>
                    <a:pt x="8" y="6281"/>
                  </a:lnTo>
                  <a:lnTo>
                    <a:pt x="4" y="6253"/>
                  </a:lnTo>
                  <a:lnTo>
                    <a:pt x="2" y="6226"/>
                  </a:lnTo>
                  <a:lnTo>
                    <a:pt x="0" y="6196"/>
                  </a:lnTo>
                  <a:lnTo>
                    <a:pt x="0" y="6168"/>
                  </a:lnTo>
                  <a:lnTo>
                    <a:pt x="1" y="6138"/>
                  </a:lnTo>
                  <a:lnTo>
                    <a:pt x="4" y="6109"/>
                  </a:lnTo>
                  <a:lnTo>
                    <a:pt x="8" y="6080"/>
                  </a:lnTo>
                  <a:lnTo>
                    <a:pt x="13" y="6050"/>
                  </a:lnTo>
                  <a:lnTo>
                    <a:pt x="20" y="6021"/>
                  </a:lnTo>
                  <a:lnTo>
                    <a:pt x="29" y="5993"/>
                  </a:lnTo>
                  <a:lnTo>
                    <a:pt x="38" y="5963"/>
                  </a:lnTo>
                  <a:lnTo>
                    <a:pt x="48" y="5934"/>
                  </a:lnTo>
                  <a:lnTo>
                    <a:pt x="60" y="5905"/>
                  </a:lnTo>
                  <a:lnTo>
                    <a:pt x="73" y="5877"/>
                  </a:lnTo>
                  <a:lnTo>
                    <a:pt x="88" y="5849"/>
                  </a:lnTo>
                  <a:lnTo>
                    <a:pt x="105" y="5821"/>
                  </a:lnTo>
                  <a:lnTo>
                    <a:pt x="122" y="5794"/>
                  </a:lnTo>
                  <a:lnTo>
                    <a:pt x="141" y="5768"/>
                  </a:lnTo>
                  <a:lnTo>
                    <a:pt x="161" y="5741"/>
                  </a:lnTo>
                  <a:lnTo>
                    <a:pt x="4603" y="261"/>
                  </a:lnTo>
                  <a:lnTo>
                    <a:pt x="4624" y="236"/>
                  </a:lnTo>
                  <a:lnTo>
                    <a:pt x="4646" y="213"/>
                  </a:lnTo>
                  <a:lnTo>
                    <a:pt x="4670" y="189"/>
                  </a:lnTo>
                  <a:lnTo>
                    <a:pt x="4693" y="168"/>
                  </a:lnTo>
                  <a:lnTo>
                    <a:pt x="4717" y="148"/>
                  </a:lnTo>
                  <a:lnTo>
                    <a:pt x="4743" y="128"/>
                  </a:lnTo>
                  <a:lnTo>
                    <a:pt x="4768" y="111"/>
                  </a:lnTo>
                  <a:lnTo>
                    <a:pt x="4794" y="95"/>
                  </a:lnTo>
                  <a:lnTo>
                    <a:pt x="4821" y="80"/>
                  </a:lnTo>
                  <a:lnTo>
                    <a:pt x="4847" y="66"/>
                  </a:lnTo>
                  <a:lnTo>
                    <a:pt x="4874" y="53"/>
                  </a:lnTo>
                  <a:lnTo>
                    <a:pt x="4902" y="41"/>
                  </a:lnTo>
                  <a:lnTo>
                    <a:pt x="4930" y="32"/>
                  </a:lnTo>
                  <a:lnTo>
                    <a:pt x="4959" y="23"/>
                  </a:lnTo>
                  <a:lnTo>
                    <a:pt x="4986" y="16"/>
                  </a:lnTo>
                  <a:lnTo>
                    <a:pt x="5014" y="10"/>
                  </a:lnTo>
                  <a:lnTo>
                    <a:pt x="5043" y="6"/>
                  </a:lnTo>
                  <a:lnTo>
                    <a:pt x="5071" y="2"/>
                  </a:lnTo>
                  <a:lnTo>
                    <a:pt x="5100" y="1"/>
                  </a:lnTo>
                  <a:lnTo>
                    <a:pt x="5128" y="0"/>
                  </a:lnTo>
                  <a:lnTo>
                    <a:pt x="5155" y="1"/>
                  </a:lnTo>
                  <a:lnTo>
                    <a:pt x="5183" y="4"/>
                  </a:lnTo>
                  <a:lnTo>
                    <a:pt x="5210" y="7"/>
                  </a:lnTo>
                  <a:lnTo>
                    <a:pt x="5237" y="13"/>
                  </a:lnTo>
                  <a:lnTo>
                    <a:pt x="5265" y="19"/>
                  </a:lnTo>
                  <a:lnTo>
                    <a:pt x="5290" y="27"/>
                  </a:lnTo>
                  <a:lnTo>
                    <a:pt x="5317" y="37"/>
                  </a:lnTo>
                  <a:lnTo>
                    <a:pt x="5342" y="48"/>
                  </a:lnTo>
                  <a:lnTo>
                    <a:pt x="5366" y="61"/>
                  </a:lnTo>
                  <a:lnTo>
                    <a:pt x="5390" y="75"/>
                  </a:lnTo>
                  <a:lnTo>
                    <a:pt x="5413" y="90"/>
                  </a:lnTo>
                  <a:lnTo>
                    <a:pt x="5436" y="107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1" name="Freeform 22"/>
            <p:cNvSpPr>
              <a:spLocks/>
            </p:cNvSpPr>
            <p:nvPr/>
          </p:nvSpPr>
          <p:spPr bwMode="auto">
            <a:xfrm>
              <a:off x="1284" y="2497"/>
              <a:ext cx="702" cy="837"/>
            </a:xfrm>
            <a:custGeom>
              <a:avLst/>
              <a:gdLst>
                <a:gd name="T0" fmla="*/ 0 w 5619"/>
                <a:gd name="T1" fmla="*/ 0 h 6696"/>
                <a:gd name="T2" fmla="*/ 0 w 5619"/>
                <a:gd name="T3" fmla="*/ 0 h 6696"/>
                <a:gd name="T4" fmla="*/ 0 w 5619"/>
                <a:gd name="T5" fmla="*/ 0 h 6696"/>
                <a:gd name="T6" fmla="*/ 0 w 5619"/>
                <a:gd name="T7" fmla="*/ 0 h 6696"/>
                <a:gd name="T8" fmla="*/ 0 w 5619"/>
                <a:gd name="T9" fmla="*/ 0 h 6696"/>
                <a:gd name="T10" fmla="*/ 0 w 5619"/>
                <a:gd name="T11" fmla="*/ 0 h 6696"/>
                <a:gd name="T12" fmla="*/ 0 w 5619"/>
                <a:gd name="T13" fmla="*/ 0 h 6696"/>
                <a:gd name="T14" fmla="*/ 0 w 5619"/>
                <a:gd name="T15" fmla="*/ 0 h 6696"/>
                <a:gd name="T16" fmla="*/ 0 w 5619"/>
                <a:gd name="T17" fmla="*/ 0 h 6696"/>
                <a:gd name="T18" fmla="*/ 0 w 5619"/>
                <a:gd name="T19" fmla="*/ 0 h 6696"/>
                <a:gd name="T20" fmla="*/ 0 w 5619"/>
                <a:gd name="T21" fmla="*/ 0 h 6696"/>
                <a:gd name="T22" fmla="*/ 0 w 5619"/>
                <a:gd name="T23" fmla="*/ 0 h 6696"/>
                <a:gd name="T24" fmla="*/ 0 w 5619"/>
                <a:gd name="T25" fmla="*/ 0 h 6696"/>
                <a:gd name="T26" fmla="*/ 0 w 5619"/>
                <a:gd name="T27" fmla="*/ 0 h 6696"/>
                <a:gd name="T28" fmla="*/ 0 w 5619"/>
                <a:gd name="T29" fmla="*/ 0 h 6696"/>
                <a:gd name="T30" fmla="*/ 0 w 5619"/>
                <a:gd name="T31" fmla="*/ 0 h 6696"/>
                <a:gd name="T32" fmla="*/ 0 w 5619"/>
                <a:gd name="T33" fmla="*/ 0 h 6696"/>
                <a:gd name="T34" fmla="*/ 0 w 5619"/>
                <a:gd name="T35" fmla="*/ 0 h 6696"/>
                <a:gd name="T36" fmla="*/ 0 w 5619"/>
                <a:gd name="T37" fmla="*/ 0 h 6696"/>
                <a:gd name="T38" fmla="*/ 0 w 5619"/>
                <a:gd name="T39" fmla="*/ 0 h 6696"/>
                <a:gd name="T40" fmla="*/ 0 w 5619"/>
                <a:gd name="T41" fmla="*/ 0 h 6696"/>
                <a:gd name="T42" fmla="*/ 0 w 5619"/>
                <a:gd name="T43" fmla="*/ 0 h 6696"/>
                <a:gd name="T44" fmla="*/ 0 w 5619"/>
                <a:gd name="T45" fmla="*/ 0 h 6696"/>
                <a:gd name="T46" fmla="*/ 0 w 5619"/>
                <a:gd name="T47" fmla="*/ 0 h 6696"/>
                <a:gd name="T48" fmla="*/ 0 w 5619"/>
                <a:gd name="T49" fmla="*/ 0 h 6696"/>
                <a:gd name="T50" fmla="*/ 0 w 5619"/>
                <a:gd name="T51" fmla="*/ 0 h 6696"/>
                <a:gd name="T52" fmla="*/ 0 w 5619"/>
                <a:gd name="T53" fmla="*/ 0 h 6696"/>
                <a:gd name="T54" fmla="*/ 0 w 5619"/>
                <a:gd name="T55" fmla="*/ 0 h 6696"/>
                <a:gd name="T56" fmla="*/ 0 w 5619"/>
                <a:gd name="T57" fmla="*/ 0 h 6696"/>
                <a:gd name="T58" fmla="*/ 0 w 5619"/>
                <a:gd name="T59" fmla="*/ 0 h 6696"/>
                <a:gd name="T60" fmla="*/ 0 w 5619"/>
                <a:gd name="T61" fmla="*/ 0 h 6696"/>
                <a:gd name="T62" fmla="*/ 0 w 5619"/>
                <a:gd name="T63" fmla="*/ 0 h 6696"/>
                <a:gd name="T64" fmla="*/ 0 w 5619"/>
                <a:gd name="T65" fmla="*/ 0 h 6696"/>
                <a:gd name="T66" fmla="*/ 0 w 5619"/>
                <a:gd name="T67" fmla="*/ 0 h 6696"/>
                <a:gd name="T68" fmla="*/ 0 w 5619"/>
                <a:gd name="T69" fmla="*/ 0 h 6696"/>
                <a:gd name="T70" fmla="*/ 0 w 5619"/>
                <a:gd name="T71" fmla="*/ 0 h 6696"/>
                <a:gd name="T72" fmla="*/ 0 w 5619"/>
                <a:gd name="T73" fmla="*/ 0 h 6696"/>
                <a:gd name="T74" fmla="*/ 0 w 5619"/>
                <a:gd name="T75" fmla="*/ 0 h 6696"/>
                <a:gd name="T76" fmla="*/ 0 w 5619"/>
                <a:gd name="T77" fmla="*/ 0 h 6696"/>
                <a:gd name="T78" fmla="*/ 0 w 5619"/>
                <a:gd name="T79" fmla="*/ 0 h 6696"/>
                <a:gd name="T80" fmla="*/ 0 w 5619"/>
                <a:gd name="T81" fmla="*/ 0 h 6696"/>
                <a:gd name="T82" fmla="*/ 0 w 5619"/>
                <a:gd name="T83" fmla="*/ 0 h 6696"/>
                <a:gd name="T84" fmla="*/ 0 w 5619"/>
                <a:gd name="T85" fmla="*/ 0 h 6696"/>
                <a:gd name="T86" fmla="*/ 0 w 5619"/>
                <a:gd name="T87" fmla="*/ 0 h 66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19"/>
                <a:gd name="T133" fmla="*/ 0 h 6696"/>
                <a:gd name="T134" fmla="*/ 5619 w 5619"/>
                <a:gd name="T135" fmla="*/ 6696 h 66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19" h="6696">
                  <a:moveTo>
                    <a:pt x="5436" y="107"/>
                  </a:moveTo>
                  <a:lnTo>
                    <a:pt x="5436" y="107"/>
                  </a:lnTo>
                  <a:lnTo>
                    <a:pt x="5458" y="125"/>
                  </a:lnTo>
                  <a:lnTo>
                    <a:pt x="5477" y="146"/>
                  </a:lnTo>
                  <a:lnTo>
                    <a:pt x="5496" y="166"/>
                  </a:lnTo>
                  <a:lnTo>
                    <a:pt x="5513" y="187"/>
                  </a:lnTo>
                  <a:lnTo>
                    <a:pt x="5529" y="210"/>
                  </a:lnTo>
                  <a:lnTo>
                    <a:pt x="5544" y="233"/>
                  </a:lnTo>
                  <a:lnTo>
                    <a:pt x="5558" y="257"/>
                  </a:lnTo>
                  <a:lnTo>
                    <a:pt x="5570" y="281"/>
                  </a:lnTo>
                  <a:lnTo>
                    <a:pt x="5580" y="307"/>
                  </a:lnTo>
                  <a:lnTo>
                    <a:pt x="5590" y="333"/>
                  </a:lnTo>
                  <a:lnTo>
                    <a:pt x="5598" y="360"/>
                  </a:lnTo>
                  <a:lnTo>
                    <a:pt x="5605" y="387"/>
                  </a:lnTo>
                  <a:lnTo>
                    <a:pt x="5611" y="414"/>
                  </a:lnTo>
                  <a:lnTo>
                    <a:pt x="5615" y="442"/>
                  </a:lnTo>
                  <a:lnTo>
                    <a:pt x="5617" y="470"/>
                  </a:lnTo>
                  <a:lnTo>
                    <a:pt x="5619" y="499"/>
                  </a:lnTo>
                  <a:lnTo>
                    <a:pt x="5619" y="528"/>
                  </a:lnTo>
                  <a:lnTo>
                    <a:pt x="5618" y="557"/>
                  </a:lnTo>
                  <a:lnTo>
                    <a:pt x="5615" y="587"/>
                  </a:lnTo>
                  <a:lnTo>
                    <a:pt x="5611" y="615"/>
                  </a:lnTo>
                  <a:lnTo>
                    <a:pt x="5606" y="644"/>
                  </a:lnTo>
                  <a:lnTo>
                    <a:pt x="5598" y="674"/>
                  </a:lnTo>
                  <a:lnTo>
                    <a:pt x="5591" y="703"/>
                  </a:lnTo>
                  <a:lnTo>
                    <a:pt x="5581" y="732"/>
                  </a:lnTo>
                  <a:lnTo>
                    <a:pt x="5571" y="761"/>
                  </a:lnTo>
                  <a:lnTo>
                    <a:pt x="5559" y="790"/>
                  </a:lnTo>
                  <a:lnTo>
                    <a:pt x="5546" y="819"/>
                  </a:lnTo>
                  <a:lnTo>
                    <a:pt x="5531" y="846"/>
                  </a:lnTo>
                  <a:lnTo>
                    <a:pt x="5514" y="874"/>
                  </a:lnTo>
                  <a:lnTo>
                    <a:pt x="5497" y="901"/>
                  </a:lnTo>
                  <a:lnTo>
                    <a:pt x="5478" y="928"/>
                  </a:lnTo>
                  <a:lnTo>
                    <a:pt x="5458" y="953"/>
                  </a:lnTo>
                  <a:lnTo>
                    <a:pt x="1016" y="6433"/>
                  </a:lnTo>
                  <a:lnTo>
                    <a:pt x="995" y="6459"/>
                  </a:lnTo>
                  <a:lnTo>
                    <a:pt x="973" y="6483"/>
                  </a:lnTo>
                  <a:lnTo>
                    <a:pt x="949" y="6506"/>
                  </a:lnTo>
                  <a:lnTo>
                    <a:pt x="926" y="6528"/>
                  </a:lnTo>
                  <a:lnTo>
                    <a:pt x="902" y="6548"/>
                  </a:lnTo>
                  <a:lnTo>
                    <a:pt x="876" y="6566"/>
                  </a:lnTo>
                  <a:lnTo>
                    <a:pt x="851" y="6584"/>
                  </a:lnTo>
                  <a:lnTo>
                    <a:pt x="826" y="6601"/>
                  </a:lnTo>
                  <a:lnTo>
                    <a:pt x="798" y="6616"/>
                  </a:lnTo>
                  <a:lnTo>
                    <a:pt x="772" y="6630"/>
                  </a:lnTo>
                  <a:lnTo>
                    <a:pt x="744" y="6642"/>
                  </a:lnTo>
                  <a:lnTo>
                    <a:pt x="717" y="6653"/>
                  </a:lnTo>
                  <a:lnTo>
                    <a:pt x="689" y="6663"/>
                  </a:lnTo>
                  <a:lnTo>
                    <a:pt x="661" y="6673"/>
                  </a:lnTo>
                  <a:lnTo>
                    <a:pt x="633" y="6680"/>
                  </a:lnTo>
                  <a:lnTo>
                    <a:pt x="605" y="6686"/>
                  </a:lnTo>
                  <a:lnTo>
                    <a:pt x="576" y="6690"/>
                  </a:lnTo>
                  <a:lnTo>
                    <a:pt x="548" y="6693"/>
                  </a:lnTo>
                  <a:lnTo>
                    <a:pt x="519" y="6695"/>
                  </a:lnTo>
                  <a:lnTo>
                    <a:pt x="491" y="6696"/>
                  </a:lnTo>
                  <a:lnTo>
                    <a:pt x="464" y="6695"/>
                  </a:lnTo>
                  <a:lnTo>
                    <a:pt x="436" y="6692"/>
                  </a:lnTo>
                  <a:lnTo>
                    <a:pt x="409" y="6688"/>
                  </a:lnTo>
                  <a:lnTo>
                    <a:pt x="381" y="6683"/>
                  </a:lnTo>
                  <a:lnTo>
                    <a:pt x="355" y="6677"/>
                  </a:lnTo>
                  <a:lnTo>
                    <a:pt x="329" y="6669"/>
                  </a:lnTo>
                  <a:lnTo>
                    <a:pt x="302" y="6658"/>
                  </a:lnTo>
                  <a:lnTo>
                    <a:pt x="278" y="6647"/>
                  </a:lnTo>
                  <a:lnTo>
                    <a:pt x="253" y="6635"/>
                  </a:lnTo>
                  <a:lnTo>
                    <a:pt x="229" y="6621"/>
                  </a:lnTo>
                  <a:lnTo>
                    <a:pt x="206" y="6605"/>
                  </a:lnTo>
                  <a:lnTo>
                    <a:pt x="184" y="6587"/>
                  </a:lnTo>
                  <a:lnTo>
                    <a:pt x="162" y="6569"/>
                  </a:lnTo>
                  <a:lnTo>
                    <a:pt x="142" y="6550"/>
                  </a:lnTo>
                  <a:lnTo>
                    <a:pt x="123" y="6530"/>
                  </a:lnTo>
                  <a:lnTo>
                    <a:pt x="106" y="6508"/>
                  </a:lnTo>
                  <a:lnTo>
                    <a:pt x="89" y="6486"/>
                  </a:lnTo>
                  <a:lnTo>
                    <a:pt x="75" y="6463"/>
                  </a:lnTo>
                  <a:lnTo>
                    <a:pt x="61" y="6438"/>
                  </a:lnTo>
                  <a:lnTo>
                    <a:pt x="49" y="6414"/>
                  </a:lnTo>
                  <a:lnTo>
                    <a:pt x="39" y="6389"/>
                  </a:lnTo>
                  <a:lnTo>
                    <a:pt x="29" y="6362"/>
                  </a:lnTo>
                  <a:lnTo>
                    <a:pt x="20" y="6336"/>
                  </a:lnTo>
                  <a:lnTo>
                    <a:pt x="14" y="6309"/>
                  </a:lnTo>
                  <a:lnTo>
                    <a:pt x="8" y="6281"/>
                  </a:lnTo>
                  <a:lnTo>
                    <a:pt x="4" y="6253"/>
                  </a:lnTo>
                  <a:lnTo>
                    <a:pt x="2" y="6226"/>
                  </a:lnTo>
                  <a:lnTo>
                    <a:pt x="0" y="6196"/>
                  </a:lnTo>
                  <a:lnTo>
                    <a:pt x="0" y="6168"/>
                  </a:lnTo>
                  <a:lnTo>
                    <a:pt x="1" y="6138"/>
                  </a:lnTo>
                  <a:lnTo>
                    <a:pt x="4" y="6109"/>
                  </a:lnTo>
                  <a:lnTo>
                    <a:pt x="8" y="6080"/>
                  </a:lnTo>
                  <a:lnTo>
                    <a:pt x="13" y="6050"/>
                  </a:lnTo>
                  <a:lnTo>
                    <a:pt x="20" y="6021"/>
                  </a:lnTo>
                  <a:lnTo>
                    <a:pt x="29" y="5993"/>
                  </a:lnTo>
                  <a:lnTo>
                    <a:pt x="38" y="5963"/>
                  </a:lnTo>
                  <a:lnTo>
                    <a:pt x="48" y="5934"/>
                  </a:lnTo>
                  <a:lnTo>
                    <a:pt x="60" y="5905"/>
                  </a:lnTo>
                  <a:lnTo>
                    <a:pt x="73" y="5877"/>
                  </a:lnTo>
                  <a:lnTo>
                    <a:pt x="88" y="5849"/>
                  </a:lnTo>
                  <a:lnTo>
                    <a:pt x="105" y="5821"/>
                  </a:lnTo>
                  <a:lnTo>
                    <a:pt x="122" y="5794"/>
                  </a:lnTo>
                  <a:lnTo>
                    <a:pt x="141" y="5768"/>
                  </a:lnTo>
                  <a:lnTo>
                    <a:pt x="161" y="5741"/>
                  </a:lnTo>
                  <a:lnTo>
                    <a:pt x="4603" y="261"/>
                  </a:lnTo>
                  <a:lnTo>
                    <a:pt x="4624" y="236"/>
                  </a:lnTo>
                  <a:lnTo>
                    <a:pt x="4646" y="213"/>
                  </a:lnTo>
                  <a:lnTo>
                    <a:pt x="4670" y="189"/>
                  </a:lnTo>
                  <a:lnTo>
                    <a:pt x="4693" y="168"/>
                  </a:lnTo>
                  <a:lnTo>
                    <a:pt x="4717" y="148"/>
                  </a:lnTo>
                  <a:lnTo>
                    <a:pt x="4743" y="128"/>
                  </a:lnTo>
                  <a:lnTo>
                    <a:pt x="4768" y="111"/>
                  </a:lnTo>
                  <a:lnTo>
                    <a:pt x="4794" y="95"/>
                  </a:lnTo>
                  <a:lnTo>
                    <a:pt x="4821" y="80"/>
                  </a:lnTo>
                  <a:lnTo>
                    <a:pt x="4847" y="66"/>
                  </a:lnTo>
                  <a:lnTo>
                    <a:pt x="4874" y="53"/>
                  </a:lnTo>
                  <a:lnTo>
                    <a:pt x="4902" y="41"/>
                  </a:lnTo>
                  <a:lnTo>
                    <a:pt x="4930" y="32"/>
                  </a:lnTo>
                  <a:lnTo>
                    <a:pt x="4959" y="23"/>
                  </a:lnTo>
                  <a:lnTo>
                    <a:pt x="4986" y="16"/>
                  </a:lnTo>
                  <a:lnTo>
                    <a:pt x="5014" y="10"/>
                  </a:lnTo>
                  <a:lnTo>
                    <a:pt x="5043" y="6"/>
                  </a:lnTo>
                  <a:lnTo>
                    <a:pt x="5071" y="2"/>
                  </a:lnTo>
                  <a:lnTo>
                    <a:pt x="5100" y="1"/>
                  </a:lnTo>
                  <a:lnTo>
                    <a:pt x="5128" y="0"/>
                  </a:lnTo>
                  <a:lnTo>
                    <a:pt x="5155" y="1"/>
                  </a:lnTo>
                  <a:lnTo>
                    <a:pt x="5183" y="4"/>
                  </a:lnTo>
                  <a:lnTo>
                    <a:pt x="5210" y="7"/>
                  </a:lnTo>
                  <a:lnTo>
                    <a:pt x="5237" y="13"/>
                  </a:lnTo>
                  <a:lnTo>
                    <a:pt x="5265" y="19"/>
                  </a:lnTo>
                  <a:lnTo>
                    <a:pt x="5290" y="27"/>
                  </a:lnTo>
                  <a:lnTo>
                    <a:pt x="5317" y="37"/>
                  </a:lnTo>
                  <a:lnTo>
                    <a:pt x="5342" y="48"/>
                  </a:lnTo>
                  <a:lnTo>
                    <a:pt x="5366" y="61"/>
                  </a:lnTo>
                  <a:lnTo>
                    <a:pt x="5390" y="75"/>
                  </a:lnTo>
                  <a:lnTo>
                    <a:pt x="5413" y="90"/>
                  </a:lnTo>
                  <a:lnTo>
                    <a:pt x="5436" y="10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2" name="Freeform 23"/>
            <p:cNvSpPr>
              <a:spLocks/>
            </p:cNvSpPr>
            <p:nvPr/>
          </p:nvSpPr>
          <p:spPr bwMode="auto">
            <a:xfrm>
              <a:off x="837" y="3360"/>
              <a:ext cx="452" cy="538"/>
            </a:xfrm>
            <a:custGeom>
              <a:avLst/>
              <a:gdLst>
                <a:gd name="T0" fmla="*/ 0 w 3614"/>
                <a:gd name="T1" fmla="*/ 0 h 4306"/>
                <a:gd name="T2" fmla="*/ 0 w 3614"/>
                <a:gd name="T3" fmla="*/ 0 h 4306"/>
                <a:gd name="T4" fmla="*/ 0 w 3614"/>
                <a:gd name="T5" fmla="*/ 0 h 4306"/>
                <a:gd name="T6" fmla="*/ 0 w 3614"/>
                <a:gd name="T7" fmla="*/ 0 h 4306"/>
                <a:gd name="T8" fmla="*/ 0 w 3614"/>
                <a:gd name="T9" fmla="*/ 0 h 4306"/>
                <a:gd name="T10" fmla="*/ 0 w 3614"/>
                <a:gd name="T11" fmla="*/ 0 h 4306"/>
                <a:gd name="T12" fmla="*/ 0 w 3614"/>
                <a:gd name="T13" fmla="*/ 0 h 4306"/>
                <a:gd name="T14" fmla="*/ 0 w 3614"/>
                <a:gd name="T15" fmla="*/ 0 h 4306"/>
                <a:gd name="T16" fmla="*/ 0 w 3614"/>
                <a:gd name="T17" fmla="*/ 0 h 4306"/>
                <a:gd name="T18" fmla="*/ 0 w 3614"/>
                <a:gd name="T19" fmla="*/ 0 h 4306"/>
                <a:gd name="T20" fmla="*/ 0 w 3614"/>
                <a:gd name="T21" fmla="*/ 0 h 4306"/>
                <a:gd name="T22" fmla="*/ 0 w 3614"/>
                <a:gd name="T23" fmla="*/ 0 h 4306"/>
                <a:gd name="T24" fmla="*/ 0 w 3614"/>
                <a:gd name="T25" fmla="*/ 0 h 4306"/>
                <a:gd name="T26" fmla="*/ 0 w 3614"/>
                <a:gd name="T27" fmla="*/ 0 h 4306"/>
                <a:gd name="T28" fmla="*/ 0 w 3614"/>
                <a:gd name="T29" fmla="*/ 0 h 4306"/>
                <a:gd name="T30" fmla="*/ 0 w 3614"/>
                <a:gd name="T31" fmla="*/ 0 h 4306"/>
                <a:gd name="T32" fmla="*/ 0 w 3614"/>
                <a:gd name="T33" fmla="*/ 0 h 4306"/>
                <a:gd name="T34" fmla="*/ 0 w 3614"/>
                <a:gd name="T35" fmla="*/ 0 h 4306"/>
                <a:gd name="T36" fmla="*/ 0 w 3614"/>
                <a:gd name="T37" fmla="*/ 0 h 4306"/>
                <a:gd name="T38" fmla="*/ 0 w 3614"/>
                <a:gd name="T39" fmla="*/ 0 h 4306"/>
                <a:gd name="T40" fmla="*/ 0 w 3614"/>
                <a:gd name="T41" fmla="*/ 0 h 4306"/>
                <a:gd name="T42" fmla="*/ 0 w 3614"/>
                <a:gd name="T43" fmla="*/ 0 h 4306"/>
                <a:gd name="T44" fmla="*/ 0 w 3614"/>
                <a:gd name="T45" fmla="*/ 0 h 4306"/>
                <a:gd name="T46" fmla="*/ 0 w 3614"/>
                <a:gd name="T47" fmla="*/ 0 h 4306"/>
                <a:gd name="T48" fmla="*/ 0 w 3614"/>
                <a:gd name="T49" fmla="*/ 0 h 4306"/>
                <a:gd name="T50" fmla="*/ 0 w 3614"/>
                <a:gd name="T51" fmla="*/ 0 h 4306"/>
                <a:gd name="T52" fmla="*/ 0 w 3614"/>
                <a:gd name="T53" fmla="*/ 0 h 4306"/>
                <a:gd name="T54" fmla="*/ 0 w 3614"/>
                <a:gd name="T55" fmla="*/ 0 h 4306"/>
                <a:gd name="T56" fmla="*/ 0 w 3614"/>
                <a:gd name="T57" fmla="*/ 0 h 4306"/>
                <a:gd name="T58" fmla="*/ 0 w 3614"/>
                <a:gd name="T59" fmla="*/ 0 h 4306"/>
                <a:gd name="T60" fmla="*/ 0 w 3614"/>
                <a:gd name="T61" fmla="*/ 0 h 4306"/>
                <a:gd name="T62" fmla="*/ 0 w 3614"/>
                <a:gd name="T63" fmla="*/ 0 h 4306"/>
                <a:gd name="T64" fmla="*/ 0 w 3614"/>
                <a:gd name="T65" fmla="*/ 0 h 4306"/>
                <a:gd name="T66" fmla="*/ 0 w 3614"/>
                <a:gd name="T67" fmla="*/ 0 h 4306"/>
                <a:gd name="T68" fmla="*/ 0 w 3614"/>
                <a:gd name="T69" fmla="*/ 0 h 4306"/>
                <a:gd name="T70" fmla="*/ 0 w 3614"/>
                <a:gd name="T71" fmla="*/ 0 h 4306"/>
                <a:gd name="T72" fmla="*/ 0 w 3614"/>
                <a:gd name="T73" fmla="*/ 0 h 4306"/>
                <a:gd name="T74" fmla="*/ 0 w 3614"/>
                <a:gd name="T75" fmla="*/ 0 h 4306"/>
                <a:gd name="T76" fmla="*/ 0 w 3614"/>
                <a:gd name="T77" fmla="*/ 0 h 4306"/>
                <a:gd name="T78" fmla="*/ 0 w 3614"/>
                <a:gd name="T79" fmla="*/ 0 h 4306"/>
                <a:gd name="T80" fmla="*/ 0 w 3614"/>
                <a:gd name="T81" fmla="*/ 0 h 4306"/>
                <a:gd name="T82" fmla="*/ 0 w 3614"/>
                <a:gd name="T83" fmla="*/ 0 h 4306"/>
                <a:gd name="T84" fmla="*/ 0 w 3614"/>
                <a:gd name="T85" fmla="*/ 0 h 4306"/>
                <a:gd name="T86" fmla="*/ 0 w 3614"/>
                <a:gd name="T87" fmla="*/ 0 h 4306"/>
                <a:gd name="T88" fmla="*/ 0 w 3614"/>
                <a:gd name="T89" fmla="*/ 0 h 4306"/>
                <a:gd name="T90" fmla="*/ 0 w 3614"/>
                <a:gd name="T91" fmla="*/ 0 h 4306"/>
                <a:gd name="T92" fmla="*/ 0 w 3614"/>
                <a:gd name="T93" fmla="*/ 0 h 4306"/>
                <a:gd name="T94" fmla="*/ 0 w 3614"/>
                <a:gd name="T95" fmla="*/ 0 h 4306"/>
                <a:gd name="T96" fmla="*/ 0 w 3614"/>
                <a:gd name="T97" fmla="*/ 0 h 4306"/>
                <a:gd name="T98" fmla="*/ 0 w 3614"/>
                <a:gd name="T99" fmla="*/ 0 h 4306"/>
                <a:gd name="T100" fmla="*/ 0 w 3614"/>
                <a:gd name="T101" fmla="*/ 0 h 4306"/>
                <a:gd name="T102" fmla="*/ 0 w 3614"/>
                <a:gd name="T103" fmla="*/ 0 h 4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14"/>
                <a:gd name="T157" fmla="*/ 0 h 4306"/>
                <a:gd name="T158" fmla="*/ 3614 w 3614"/>
                <a:gd name="T159" fmla="*/ 4306 h 4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14" h="4306">
                  <a:moveTo>
                    <a:pt x="3394" y="139"/>
                  </a:moveTo>
                  <a:lnTo>
                    <a:pt x="3413" y="156"/>
                  </a:lnTo>
                  <a:lnTo>
                    <a:pt x="3432" y="173"/>
                  </a:lnTo>
                  <a:lnTo>
                    <a:pt x="3451" y="191"/>
                  </a:lnTo>
                  <a:lnTo>
                    <a:pt x="3468" y="209"/>
                  </a:lnTo>
                  <a:lnTo>
                    <a:pt x="3484" y="229"/>
                  </a:lnTo>
                  <a:lnTo>
                    <a:pt x="3499" y="248"/>
                  </a:lnTo>
                  <a:lnTo>
                    <a:pt x="3513" y="267"/>
                  </a:lnTo>
                  <a:lnTo>
                    <a:pt x="3528" y="288"/>
                  </a:lnTo>
                  <a:lnTo>
                    <a:pt x="3540" y="308"/>
                  </a:lnTo>
                  <a:lnTo>
                    <a:pt x="3551" y="328"/>
                  </a:lnTo>
                  <a:lnTo>
                    <a:pt x="3562" y="349"/>
                  </a:lnTo>
                  <a:lnTo>
                    <a:pt x="3571" y="370"/>
                  </a:lnTo>
                  <a:lnTo>
                    <a:pt x="3580" y="391"/>
                  </a:lnTo>
                  <a:lnTo>
                    <a:pt x="3588" y="412"/>
                  </a:lnTo>
                  <a:lnTo>
                    <a:pt x="3595" y="433"/>
                  </a:lnTo>
                  <a:lnTo>
                    <a:pt x="3601" y="454"/>
                  </a:lnTo>
                  <a:lnTo>
                    <a:pt x="3606" y="475"/>
                  </a:lnTo>
                  <a:lnTo>
                    <a:pt x="3609" y="495"/>
                  </a:lnTo>
                  <a:lnTo>
                    <a:pt x="3612" y="517"/>
                  </a:lnTo>
                  <a:lnTo>
                    <a:pt x="3614" y="537"/>
                  </a:lnTo>
                  <a:lnTo>
                    <a:pt x="3614" y="557"/>
                  </a:lnTo>
                  <a:lnTo>
                    <a:pt x="3614" y="577"/>
                  </a:lnTo>
                  <a:lnTo>
                    <a:pt x="3612" y="598"/>
                  </a:lnTo>
                  <a:lnTo>
                    <a:pt x="3610" y="617"/>
                  </a:lnTo>
                  <a:lnTo>
                    <a:pt x="3606" y="636"/>
                  </a:lnTo>
                  <a:lnTo>
                    <a:pt x="3601" y="654"/>
                  </a:lnTo>
                  <a:lnTo>
                    <a:pt x="3595" y="674"/>
                  </a:lnTo>
                  <a:lnTo>
                    <a:pt x="3587" y="691"/>
                  </a:lnTo>
                  <a:lnTo>
                    <a:pt x="3579" y="708"/>
                  </a:lnTo>
                  <a:lnTo>
                    <a:pt x="3570" y="725"/>
                  </a:lnTo>
                  <a:lnTo>
                    <a:pt x="3559" y="742"/>
                  </a:lnTo>
                  <a:lnTo>
                    <a:pt x="3548" y="757"/>
                  </a:lnTo>
                  <a:lnTo>
                    <a:pt x="3383" y="962"/>
                  </a:lnTo>
                  <a:lnTo>
                    <a:pt x="3217" y="1165"/>
                  </a:lnTo>
                  <a:lnTo>
                    <a:pt x="3052" y="1370"/>
                  </a:lnTo>
                  <a:lnTo>
                    <a:pt x="2887" y="1574"/>
                  </a:lnTo>
                  <a:lnTo>
                    <a:pt x="2721" y="1778"/>
                  </a:lnTo>
                  <a:lnTo>
                    <a:pt x="2556" y="1982"/>
                  </a:lnTo>
                  <a:lnTo>
                    <a:pt x="2391" y="2186"/>
                  </a:lnTo>
                  <a:lnTo>
                    <a:pt x="2225" y="2390"/>
                  </a:lnTo>
                  <a:lnTo>
                    <a:pt x="2057" y="2592"/>
                  </a:lnTo>
                  <a:lnTo>
                    <a:pt x="1889" y="2794"/>
                  </a:lnTo>
                  <a:lnTo>
                    <a:pt x="1720" y="2995"/>
                  </a:lnTo>
                  <a:lnTo>
                    <a:pt x="1550" y="3194"/>
                  </a:lnTo>
                  <a:lnTo>
                    <a:pt x="1379" y="3394"/>
                  </a:lnTo>
                  <a:lnTo>
                    <a:pt x="1209" y="3593"/>
                  </a:lnTo>
                  <a:lnTo>
                    <a:pt x="1037" y="3792"/>
                  </a:lnTo>
                  <a:lnTo>
                    <a:pt x="867" y="3991"/>
                  </a:lnTo>
                  <a:lnTo>
                    <a:pt x="854" y="4006"/>
                  </a:lnTo>
                  <a:lnTo>
                    <a:pt x="840" y="4019"/>
                  </a:lnTo>
                  <a:lnTo>
                    <a:pt x="824" y="4032"/>
                  </a:lnTo>
                  <a:lnTo>
                    <a:pt x="808" y="4045"/>
                  </a:lnTo>
                  <a:lnTo>
                    <a:pt x="791" y="4057"/>
                  </a:lnTo>
                  <a:lnTo>
                    <a:pt x="773" y="4069"/>
                  </a:lnTo>
                  <a:lnTo>
                    <a:pt x="753" y="4079"/>
                  </a:lnTo>
                  <a:lnTo>
                    <a:pt x="733" y="4090"/>
                  </a:lnTo>
                  <a:lnTo>
                    <a:pt x="690" y="4111"/>
                  </a:lnTo>
                  <a:lnTo>
                    <a:pt x="644" y="4132"/>
                  </a:lnTo>
                  <a:lnTo>
                    <a:pt x="594" y="4152"/>
                  </a:lnTo>
                  <a:lnTo>
                    <a:pt x="540" y="4174"/>
                  </a:lnTo>
                  <a:lnTo>
                    <a:pt x="473" y="4202"/>
                  </a:lnTo>
                  <a:lnTo>
                    <a:pt x="405" y="4228"/>
                  </a:lnTo>
                  <a:lnTo>
                    <a:pt x="369" y="4241"/>
                  </a:lnTo>
                  <a:lnTo>
                    <a:pt x="335" y="4253"/>
                  </a:lnTo>
                  <a:lnTo>
                    <a:pt x="300" y="4265"/>
                  </a:lnTo>
                  <a:lnTo>
                    <a:pt x="266" y="4275"/>
                  </a:lnTo>
                  <a:lnTo>
                    <a:pt x="232" y="4284"/>
                  </a:lnTo>
                  <a:lnTo>
                    <a:pt x="200" y="4292"/>
                  </a:lnTo>
                  <a:lnTo>
                    <a:pt x="167" y="4298"/>
                  </a:lnTo>
                  <a:lnTo>
                    <a:pt x="135" y="4303"/>
                  </a:lnTo>
                  <a:lnTo>
                    <a:pt x="120" y="4304"/>
                  </a:lnTo>
                  <a:lnTo>
                    <a:pt x="104" y="4306"/>
                  </a:lnTo>
                  <a:lnTo>
                    <a:pt x="89" y="4306"/>
                  </a:lnTo>
                  <a:lnTo>
                    <a:pt x="75" y="4306"/>
                  </a:lnTo>
                  <a:lnTo>
                    <a:pt x="61" y="4306"/>
                  </a:lnTo>
                  <a:lnTo>
                    <a:pt x="47" y="4305"/>
                  </a:lnTo>
                  <a:lnTo>
                    <a:pt x="33" y="4303"/>
                  </a:lnTo>
                  <a:lnTo>
                    <a:pt x="20" y="4301"/>
                  </a:lnTo>
                  <a:lnTo>
                    <a:pt x="15" y="4288"/>
                  </a:lnTo>
                  <a:lnTo>
                    <a:pt x="12" y="4274"/>
                  </a:lnTo>
                  <a:lnTo>
                    <a:pt x="8" y="4259"/>
                  </a:lnTo>
                  <a:lnTo>
                    <a:pt x="6" y="4244"/>
                  </a:lnTo>
                  <a:lnTo>
                    <a:pt x="4" y="4230"/>
                  </a:lnTo>
                  <a:lnTo>
                    <a:pt x="2" y="4214"/>
                  </a:lnTo>
                  <a:lnTo>
                    <a:pt x="1" y="4198"/>
                  </a:lnTo>
                  <a:lnTo>
                    <a:pt x="0" y="4181"/>
                  </a:lnTo>
                  <a:lnTo>
                    <a:pt x="0" y="4147"/>
                  </a:lnTo>
                  <a:lnTo>
                    <a:pt x="1" y="4112"/>
                  </a:lnTo>
                  <a:lnTo>
                    <a:pt x="4" y="4076"/>
                  </a:lnTo>
                  <a:lnTo>
                    <a:pt x="8" y="4038"/>
                  </a:lnTo>
                  <a:lnTo>
                    <a:pt x="12" y="4001"/>
                  </a:lnTo>
                  <a:lnTo>
                    <a:pt x="18" y="3962"/>
                  </a:lnTo>
                  <a:lnTo>
                    <a:pt x="25" y="3923"/>
                  </a:lnTo>
                  <a:lnTo>
                    <a:pt x="32" y="3884"/>
                  </a:lnTo>
                  <a:lnTo>
                    <a:pt x="48" y="3806"/>
                  </a:lnTo>
                  <a:lnTo>
                    <a:pt x="64" y="3730"/>
                  </a:lnTo>
                  <a:lnTo>
                    <a:pt x="76" y="3672"/>
                  </a:lnTo>
                  <a:lnTo>
                    <a:pt x="87" y="3617"/>
                  </a:lnTo>
                  <a:lnTo>
                    <a:pt x="98" y="3566"/>
                  </a:lnTo>
                  <a:lnTo>
                    <a:pt x="110" y="3520"/>
                  </a:lnTo>
                  <a:lnTo>
                    <a:pt x="117" y="3497"/>
                  </a:lnTo>
                  <a:lnTo>
                    <a:pt x="124" y="3477"/>
                  </a:lnTo>
                  <a:lnTo>
                    <a:pt x="131" y="3457"/>
                  </a:lnTo>
                  <a:lnTo>
                    <a:pt x="139" y="3437"/>
                  </a:lnTo>
                  <a:lnTo>
                    <a:pt x="148" y="3418"/>
                  </a:lnTo>
                  <a:lnTo>
                    <a:pt x="157" y="3401"/>
                  </a:lnTo>
                  <a:lnTo>
                    <a:pt x="167" y="3385"/>
                  </a:lnTo>
                  <a:lnTo>
                    <a:pt x="179" y="3369"/>
                  </a:lnTo>
                  <a:lnTo>
                    <a:pt x="337" y="3163"/>
                  </a:lnTo>
                  <a:lnTo>
                    <a:pt x="495" y="2956"/>
                  </a:lnTo>
                  <a:lnTo>
                    <a:pt x="653" y="2749"/>
                  </a:lnTo>
                  <a:lnTo>
                    <a:pt x="811" y="2544"/>
                  </a:lnTo>
                  <a:lnTo>
                    <a:pt x="969" y="2338"/>
                  </a:lnTo>
                  <a:lnTo>
                    <a:pt x="1128" y="2133"/>
                  </a:lnTo>
                  <a:lnTo>
                    <a:pt x="1290" y="1929"/>
                  </a:lnTo>
                  <a:lnTo>
                    <a:pt x="1451" y="1726"/>
                  </a:lnTo>
                  <a:lnTo>
                    <a:pt x="1614" y="1524"/>
                  </a:lnTo>
                  <a:lnTo>
                    <a:pt x="1777" y="1322"/>
                  </a:lnTo>
                  <a:lnTo>
                    <a:pt x="1941" y="1121"/>
                  </a:lnTo>
                  <a:lnTo>
                    <a:pt x="2104" y="919"/>
                  </a:lnTo>
                  <a:lnTo>
                    <a:pt x="2268" y="718"/>
                  </a:lnTo>
                  <a:lnTo>
                    <a:pt x="2431" y="517"/>
                  </a:lnTo>
                  <a:lnTo>
                    <a:pt x="2595" y="315"/>
                  </a:lnTo>
                  <a:lnTo>
                    <a:pt x="2759" y="113"/>
                  </a:lnTo>
                  <a:lnTo>
                    <a:pt x="2771" y="98"/>
                  </a:lnTo>
                  <a:lnTo>
                    <a:pt x="2785" y="85"/>
                  </a:lnTo>
                  <a:lnTo>
                    <a:pt x="2800" y="73"/>
                  </a:lnTo>
                  <a:lnTo>
                    <a:pt x="2815" y="61"/>
                  </a:lnTo>
                  <a:lnTo>
                    <a:pt x="2831" y="50"/>
                  </a:lnTo>
                  <a:lnTo>
                    <a:pt x="2847" y="40"/>
                  </a:lnTo>
                  <a:lnTo>
                    <a:pt x="2864" y="32"/>
                  </a:lnTo>
                  <a:lnTo>
                    <a:pt x="2883" y="24"/>
                  </a:lnTo>
                  <a:lnTo>
                    <a:pt x="2901" y="18"/>
                  </a:lnTo>
                  <a:lnTo>
                    <a:pt x="2920" y="13"/>
                  </a:lnTo>
                  <a:lnTo>
                    <a:pt x="2939" y="8"/>
                  </a:lnTo>
                  <a:lnTo>
                    <a:pt x="2959" y="5"/>
                  </a:lnTo>
                  <a:lnTo>
                    <a:pt x="2979" y="2"/>
                  </a:lnTo>
                  <a:lnTo>
                    <a:pt x="3000" y="1"/>
                  </a:lnTo>
                  <a:lnTo>
                    <a:pt x="3022" y="0"/>
                  </a:lnTo>
                  <a:lnTo>
                    <a:pt x="3043" y="0"/>
                  </a:lnTo>
                  <a:lnTo>
                    <a:pt x="3064" y="2"/>
                  </a:lnTo>
                  <a:lnTo>
                    <a:pt x="3087" y="4"/>
                  </a:lnTo>
                  <a:lnTo>
                    <a:pt x="3108" y="7"/>
                  </a:lnTo>
                  <a:lnTo>
                    <a:pt x="3130" y="12"/>
                  </a:lnTo>
                  <a:lnTo>
                    <a:pt x="3152" y="17"/>
                  </a:lnTo>
                  <a:lnTo>
                    <a:pt x="3176" y="23"/>
                  </a:lnTo>
                  <a:lnTo>
                    <a:pt x="3198" y="30"/>
                  </a:lnTo>
                  <a:lnTo>
                    <a:pt x="3220" y="38"/>
                  </a:lnTo>
                  <a:lnTo>
                    <a:pt x="3243" y="47"/>
                  </a:lnTo>
                  <a:lnTo>
                    <a:pt x="3265" y="57"/>
                  </a:lnTo>
                  <a:lnTo>
                    <a:pt x="3287" y="69"/>
                  </a:lnTo>
                  <a:lnTo>
                    <a:pt x="3309" y="81"/>
                  </a:lnTo>
                  <a:lnTo>
                    <a:pt x="3331" y="94"/>
                  </a:lnTo>
                  <a:lnTo>
                    <a:pt x="3352" y="107"/>
                  </a:lnTo>
                  <a:lnTo>
                    <a:pt x="3372" y="122"/>
                  </a:lnTo>
                  <a:lnTo>
                    <a:pt x="3394" y="139"/>
                  </a:lnTo>
                  <a:close/>
                </a:path>
              </a:pathLst>
            </a:custGeom>
            <a:solidFill>
              <a:srgbClr val="714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3" name="Freeform 24"/>
            <p:cNvSpPr>
              <a:spLocks/>
            </p:cNvSpPr>
            <p:nvPr/>
          </p:nvSpPr>
          <p:spPr bwMode="auto">
            <a:xfrm>
              <a:off x="837" y="3360"/>
              <a:ext cx="452" cy="538"/>
            </a:xfrm>
            <a:custGeom>
              <a:avLst/>
              <a:gdLst>
                <a:gd name="T0" fmla="*/ 0 w 3614"/>
                <a:gd name="T1" fmla="*/ 0 h 4306"/>
                <a:gd name="T2" fmla="*/ 0 w 3614"/>
                <a:gd name="T3" fmla="*/ 0 h 4306"/>
                <a:gd name="T4" fmla="*/ 0 w 3614"/>
                <a:gd name="T5" fmla="*/ 0 h 4306"/>
                <a:gd name="T6" fmla="*/ 0 w 3614"/>
                <a:gd name="T7" fmla="*/ 0 h 4306"/>
                <a:gd name="T8" fmla="*/ 0 w 3614"/>
                <a:gd name="T9" fmla="*/ 0 h 4306"/>
                <a:gd name="T10" fmla="*/ 0 w 3614"/>
                <a:gd name="T11" fmla="*/ 0 h 4306"/>
                <a:gd name="T12" fmla="*/ 0 w 3614"/>
                <a:gd name="T13" fmla="*/ 0 h 4306"/>
                <a:gd name="T14" fmla="*/ 0 w 3614"/>
                <a:gd name="T15" fmla="*/ 0 h 4306"/>
                <a:gd name="T16" fmla="*/ 0 w 3614"/>
                <a:gd name="T17" fmla="*/ 0 h 4306"/>
                <a:gd name="T18" fmla="*/ 0 w 3614"/>
                <a:gd name="T19" fmla="*/ 0 h 4306"/>
                <a:gd name="T20" fmla="*/ 0 w 3614"/>
                <a:gd name="T21" fmla="*/ 0 h 4306"/>
                <a:gd name="T22" fmla="*/ 0 w 3614"/>
                <a:gd name="T23" fmla="*/ 0 h 4306"/>
                <a:gd name="T24" fmla="*/ 0 w 3614"/>
                <a:gd name="T25" fmla="*/ 0 h 4306"/>
                <a:gd name="T26" fmla="*/ 0 w 3614"/>
                <a:gd name="T27" fmla="*/ 0 h 4306"/>
                <a:gd name="T28" fmla="*/ 0 w 3614"/>
                <a:gd name="T29" fmla="*/ 0 h 4306"/>
                <a:gd name="T30" fmla="*/ 0 w 3614"/>
                <a:gd name="T31" fmla="*/ 0 h 4306"/>
                <a:gd name="T32" fmla="*/ 0 w 3614"/>
                <a:gd name="T33" fmla="*/ 0 h 4306"/>
                <a:gd name="T34" fmla="*/ 0 w 3614"/>
                <a:gd name="T35" fmla="*/ 0 h 4306"/>
                <a:gd name="T36" fmla="*/ 0 w 3614"/>
                <a:gd name="T37" fmla="*/ 0 h 4306"/>
                <a:gd name="T38" fmla="*/ 0 w 3614"/>
                <a:gd name="T39" fmla="*/ 0 h 4306"/>
                <a:gd name="T40" fmla="*/ 0 w 3614"/>
                <a:gd name="T41" fmla="*/ 0 h 4306"/>
                <a:gd name="T42" fmla="*/ 0 w 3614"/>
                <a:gd name="T43" fmla="*/ 0 h 4306"/>
                <a:gd name="T44" fmla="*/ 0 w 3614"/>
                <a:gd name="T45" fmla="*/ 0 h 4306"/>
                <a:gd name="T46" fmla="*/ 0 w 3614"/>
                <a:gd name="T47" fmla="*/ 0 h 4306"/>
                <a:gd name="T48" fmla="*/ 0 w 3614"/>
                <a:gd name="T49" fmla="*/ 0 h 4306"/>
                <a:gd name="T50" fmla="*/ 0 w 3614"/>
                <a:gd name="T51" fmla="*/ 0 h 4306"/>
                <a:gd name="T52" fmla="*/ 0 w 3614"/>
                <a:gd name="T53" fmla="*/ 0 h 4306"/>
                <a:gd name="T54" fmla="*/ 0 w 3614"/>
                <a:gd name="T55" fmla="*/ 0 h 4306"/>
                <a:gd name="T56" fmla="*/ 0 w 3614"/>
                <a:gd name="T57" fmla="*/ 0 h 4306"/>
                <a:gd name="T58" fmla="*/ 0 w 3614"/>
                <a:gd name="T59" fmla="*/ 0 h 4306"/>
                <a:gd name="T60" fmla="*/ 0 w 3614"/>
                <a:gd name="T61" fmla="*/ 0 h 4306"/>
                <a:gd name="T62" fmla="*/ 0 w 3614"/>
                <a:gd name="T63" fmla="*/ 0 h 4306"/>
                <a:gd name="T64" fmla="*/ 0 w 3614"/>
                <a:gd name="T65" fmla="*/ 0 h 4306"/>
                <a:gd name="T66" fmla="*/ 0 w 3614"/>
                <a:gd name="T67" fmla="*/ 0 h 4306"/>
                <a:gd name="T68" fmla="*/ 0 w 3614"/>
                <a:gd name="T69" fmla="*/ 0 h 4306"/>
                <a:gd name="T70" fmla="*/ 0 w 3614"/>
                <a:gd name="T71" fmla="*/ 0 h 4306"/>
                <a:gd name="T72" fmla="*/ 0 w 3614"/>
                <a:gd name="T73" fmla="*/ 0 h 4306"/>
                <a:gd name="T74" fmla="*/ 0 w 3614"/>
                <a:gd name="T75" fmla="*/ 0 h 4306"/>
                <a:gd name="T76" fmla="*/ 0 w 3614"/>
                <a:gd name="T77" fmla="*/ 0 h 4306"/>
                <a:gd name="T78" fmla="*/ 0 w 3614"/>
                <a:gd name="T79" fmla="*/ 0 h 4306"/>
                <a:gd name="T80" fmla="*/ 0 w 3614"/>
                <a:gd name="T81" fmla="*/ 0 h 4306"/>
                <a:gd name="T82" fmla="*/ 0 w 3614"/>
                <a:gd name="T83" fmla="*/ 0 h 4306"/>
                <a:gd name="T84" fmla="*/ 0 w 3614"/>
                <a:gd name="T85" fmla="*/ 0 h 4306"/>
                <a:gd name="T86" fmla="*/ 0 w 3614"/>
                <a:gd name="T87" fmla="*/ 0 h 4306"/>
                <a:gd name="T88" fmla="*/ 0 w 3614"/>
                <a:gd name="T89" fmla="*/ 0 h 4306"/>
                <a:gd name="T90" fmla="*/ 0 w 3614"/>
                <a:gd name="T91" fmla="*/ 0 h 4306"/>
                <a:gd name="T92" fmla="*/ 0 w 3614"/>
                <a:gd name="T93" fmla="*/ 0 h 4306"/>
                <a:gd name="T94" fmla="*/ 0 w 3614"/>
                <a:gd name="T95" fmla="*/ 0 h 4306"/>
                <a:gd name="T96" fmla="*/ 0 w 3614"/>
                <a:gd name="T97" fmla="*/ 0 h 4306"/>
                <a:gd name="T98" fmla="*/ 0 w 3614"/>
                <a:gd name="T99" fmla="*/ 0 h 4306"/>
                <a:gd name="T100" fmla="*/ 0 w 3614"/>
                <a:gd name="T101" fmla="*/ 0 h 4306"/>
                <a:gd name="T102" fmla="*/ 0 w 3614"/>
                <a:gd name="T103" fmla="*/ 0 h 4306"/>
                <a:gd name="T104" fmla="*/ 0 w 3614"/>
                <a:gd name="T105" fmla="*/ 0 h 4306"/>
                <a:gd name="T106" fmla="*/ 0 w 3614"/>
                <a:gd name="T107" fmla="*/ 0 h 4306"/>
                <a:gd name="T108" fmla="*/ 0 w 3614"/>
                <a:gd name="T109" fmla="*/ 0 h 4306"/>
                <a:gd name="T110" fmla="*/ 0 w 3614"/>
                <a:gd name="T111" fmla="*/ 0 h 4306"/>
                <a:gd name="T112" fmla="*/ 0 w 3614"/>
                <a:gd name="T113" fmla="*/ 0 h 43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14"/>
                <a:gd name="T172" fmla="*/ 0 h 4306"/>
                <a:gd name="T173" fmla="*/ 3614 w 3614"/>
                <a:gd name="T174" fmla="*/ 4306 h 43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14" h="4306">
                  <a:moveTo>
                    <a:pt x="3394" y="139"/>
                  </a:moveTo>
                  <a:lnTo>
                    <a:pt x="3394" y="139"/>
                  </a:lnTo>
                  <a:lnTo>
                    <a:pt x="3413" y="156"/>
                  </a:lnTo>
                  <a:lnTo>
                    <a:pt x="3432" y="173"/>
                  </a:lnTo>
                  <a:lnTo>
                    <a:pt x="3451" y="191"/>
                  </a:lnTo>
                  <a:lnTo>
                    <a:pt x="3468" y="209"/>
                  </a:lnTo>
                  <a:lnTo>
                    <a:pt x="3484" y="229"/>
                  </a:lnTo>
                  <a:lnTo>
                    <a:pt x="3499" y="248"/>
                  </a:lnTo>
                  <a:lnTo>
                    <a:pt x="3513" y="267"/>
                  </a:lnTo>
                  <a:lnTo>
                    <a:pt x="3528" y="288"/>
                  </a:lnTo>
                  <a:lnTo>
                    <a:pt x="3540" y="308"/>
                  </a:lnTo>
                  <a:lnTo>
                    <a:pt x="3551" y="328"/>
                  </a:lnTo>
                  <a:lnTo>
                    <a:pt x="3562" y="349"/>
                  </a:lnTo>
                  <a:lnTo>
                    <a:pt x="3571" y="370"/>
                  </a:lnTo>
                  <a:lnTo>
                    <a:pt x="3580" y="391"/>
                  </a:lnTo>
                  <a:lnTo>
                    <a:pt x="3588" y="412"/>
                  </a:lnTo>
                  <a:lnTo>
                    <a:pt x="3595" y="433"/>
                  </a:lnTo>
                  <a:lnTo>
                    <a:pt x="3601" y="454"/>
                  </a:lnTo>
                  <a:lnTo>
                    <a:pt x="3606" y="475"/>
                  </a:lnTo>
                  <a:lnTo>
                    <a:pt x="3609" y="495"/>
                  </a:lnTo>
                  <a:lnTo>
                    <a:pt x="3612" y="517"/>
                  </a:lnTo>
                  <a:lnTo>
                    <a:pt x="3614" y="537"/>
                  </a:lnTo>
                  <a:lnTo>
                    <a:pt x="3614" y="557"/>
                  </a:lnTo>
                  <a:lnTo>
                    <a:pt x="3614" y="577"/>
                  </a:lnTo>
                  <a:lnTo>
                    <a:pt x="3612" y="598"/>
                  </a:lnTo>
                  <a:lnTo>
                    <a:pt x="3610" y="617"/>
                  </a:lnTo>
                  <a:lnTo>
                    <a:pt x="3606" y="636"/>
                  </a:lnTo>
                  <a:lnTo>
                    <a:pt x="3601" y="654"/>
                  </a:lnTo>
                  <a:lnTo>
                    <a:pt x="3595" y="674"/>
                  </a:lnTo>
                  <a:lnTo>
                    <a:pt x="3587" y="691"/>
                  </a:lnTo>
                  <a:lnTo>
                    <a:pt x="3579" y="708"/>
                  </a:lnTo>
                  <a:lnTo>
                    <a:pt x="3570" y="725"/>
                  </a:lnTo>
                  <a:lnTo>
                    <a:pt x="3559" y="742"/>
                  </a:lnTo>
                  <a:lnTo>
                    <a:pt x="3548" y="757"/>
                  </a:lnTo>
                  <a:lnTo>
                    <a:pt x="3383" y="962"/>
                  </a:lnTo>
                  <a:lnTo>
                    <a:pt x="3217" y="1165"/>
                  </a:lnTo>
                  <a:lnTo>
                    <a:pt x="3052" y="1370"/>
                  </a:lnTo>
                  <a:lnTo>
                    <a:pt x="2887" y="1574"/>
                  </a:lnTo>
                  <a:lnTo>
                    <a:pt x="2721" y="1778"/>
                  </a:lnTo>
                  <a:lnTo>
                    <a:pt x="2556" y="1982"/>
                  </a:lnTo>
                  <a:lnTo>
                    <a:pt x="2391" y="2186"/>
                  </a:lnTo>
                  <a:lnTo>
                    <a:pt x="2225" y="2390"/>
                  </a:lnTo>
                  <a:lnTo>
                    <a:pt x="2057" y="2592"/>
                  </a:lnTo>
                  <a:lnTo>
                    <a:pt x="1889" y="2794"/>
                  </a:lnTo>
                  <a:lnTo>
                    <a:pt x="1720" y="2995"/>
                  </a:lnTo>
                  <a:lnTo>
                    <a:pt x="1550" y="3194"/>
                  </a:lnTo>
                  <a:lnTo>
                    <a:pt x="1379" y="3394"/>
                  </a:lnTo>
                  <a:lnTo>
                    <a:pt x="1209" y="3593"/>
                  </a:lnTo>
                  <a:lnTo>
                    <a:pt x="1037" y="3792"/>
                  </a:lnTo>
                  <a:lnTo>
                    <a:pt x="867" y="3991"/>
                  </a:lnTo>
                  <a:lnTo>
                    <a:pt x="854" y="4006"/>
                  </a:lnTo>
                  <a:lnTo>
                    <a:pt x="840" y="4019"/>
                  </a:lnTo>
                  <a:lnTo>
                    <a:pt x="824" y="4032"/>
                  </a:lnTo>
                  <a:lnTo>
                    <a:pt x="808" y="4045"/>
                  </a:lnTo>
                  <a:lnTo>
                    <a:pt x="791" y="4057"/>
                  </a:lnTo>
                  <a:lnTo>
                    <a:pt x="773" y="4069"/>
                  </a:lnTo>
                  <a:lnTo>
                    <a:pt x="753" y="4079"/>
                  </a:lnTo>
                  <a:lnTo>
                    <a:pt x="733" y="4090"/>
                  </a:lnTo>
                  <a:lnTo>
                    <a:pt x="690" y="4111"/>
                  </a:lnTo>
                  <a:lnTo>
                    <a:pt x="644" y="4132"/>
                  </a:lnTo>
                  <a:lnTo>
                    <a:pt x="594" y="4152"/>
                  </a:lnTo>
                  <a:lnTo>
                    <a:pt x="540" y="4174"/>
                  </a:lnTo>
                  <a:lnTo>
                    <a:pt x="473" y="4202"/>
                  </a:lnTo>
                  <a:lnTo>
                    <a:pt x="405" y="4228"/>
                  </a:lnTo>
                  <a:lnTo>
                    <a:pt x="369" y="4241"/>
                  </a:lnTo>
                  <a:lnTo>
                    <a:pt x="335" y="4253"/>
                  </a:lnTo>
                  <a:lnTo>
                    <a:pt x="300" y="4265"/>
                  </a:lnTo>
                  <a:lnTo>
                    <a:pt x="266" y="4275"/>
                  </a:lnTo>
                  <a:lnTo>
                    <a:pt x="232" y="4284"/>
                  </a:lnTo>
                  <a:lnTo>
                    <a:pt x="200" y="4292"/>
                  </a:lnTo>
                  <a:lnTo>
                    <a:pt x="167" y="4298"/>
                  </a:lnTo>
                  <a:lnTo>
                    <a:pt x="135" y="4303"/>
                  </a:lnTo>
                  <a:lnTo>
                    <a:pt x="120" y="4304"/>
                  </a:lnTo>
                  <a:lnTo>
                    <a:pt x="104" y="4306"/>
                  </a:lnTo>
                  <a:lnTo>
                    <a:pt x="89" y="4306"/>
                  </a:lnTo>
                  <a:lnTo>
                    <a:pt x="75" y="4306"/>
                  </a:lnTo>
                  <a:lnTo>
                    <a:pt x="61" y="4306"/>
                  </a:lnTo>
                  <a:lnTo>
                    <a:pt x="47" y="4305"/>
                  </a:lnTo>
                  <a:lnTo>
                    <a:pt x="33" y="4303"/>
                  </a:lnTo>
                  <a:lnTo>
                    <a:pt x="20" y="4301"/>
                  </a:lnTo>
                  <a:lnTo>
                    <a:pt x="15" y="4288"/>
                  </a:lnTo>
                  <a:lnTo>
                    <a:pt x="12" y="4274"/>
                  </a:lnTo>
                  <a:lnTo>
                    <a:pt x="8" y="4259"/>
                  </a:lnTo>
                  <a:lnTo>
                    <a:pt x="6" y="4244"/>
                  </a:lnTo>
                  <a:lnTo>
                    <a:pt x="4" y="4230"/>
                  </a:lnTo>
                  <a:lnTo>
                    <a:pt x="2" y="4214"/>
                  </a:lnTo>
                  <a:lnTo>
                    <a:pt x="1" y="4198"/>
                  </a:lnTo>
                  <a:lnTo>
                    <a:pt x="0" y="4181"/>
                  </a:lnTo>
                  <a:lnTo>
                    <a:pt x="0" y="4147"/>
                  </a:lnTo>
                  <a:lnTo>
                    <a:pt x="1" y="4112"/>
                  </a:lnTo>
                  <a:lnTo>
                    <a:pt x="4" y="4076"/>
                  </a:lnTo>
                  <a:lnTo>
                    <a:pt x="8" y="4038"/>
                  </a:lnTo>
                  <a:lnTo>
                    <a:pt x="12" y="4001"/>
                  </a:lnTo>
                  <a:lnTo>
                    <a:pt x="18" y="3962"/>
                  </a:lnTo>
                  <a:lnTo>
                    <a:pt x="25" y="3923"/>
                  </a:lnTo>
                  <a:lnTo>
                    <a:pt x="32" y="3884"/>
                  </a:lnTo>
                  <a:lnTo>
                    <a:pt x="48" y="3806"/>
                  </a:lnTo>
                  <a:lnTo>
                    <a:pt x="64" y="3730"/>
                  </a:lnTo>
                  <a:lnTo>
                    <a:pt x="76" y="3672"/>
                  </a:lnTo>
                  <a:lnTo>
                    <a:pt x="87" y="3617"/>
                  </a:lnTo>
                  <a:lnTo>
                    <a:pt x="98" y="3566"/>
                  </a:lnTo>
                  <a:lnTo>
                    <a:pt x="110" y="3520"/>
                  </a:lnTo>
                  <a:lnTo>
                    <a:pt x="117" y="3497"/>
                  </a:lnTo>
                  <a:lnTo>
                    <a:pt x="124" y="3477"/>
                  </a:lnTo>
                  <a:lnTo>
                    <a:pt x="131" y="3457"/>
                  </a:lnTo>
                  <a:lnTo>
                    <a:pt x="139" y="3437"/>
                  </a:lnTo>
                  <a:lnTo>
                    <a:pt x="148" y="3418"/>
                  </a:lnTo>
                  <a:lnTo>
                    <a:pt x="157" y="3401"/>
                  </a:lnTo>
                  <a:lnTo>
                    <a:pt x="167" y="3385"/>
                  </a:lnTo>
                  <a:lnTo>
                    <a:pt x="179" y="3369"/>
                  </a:lnTo>
                  <a:lnTo>
                    <a:pt x="337" y="3163"/>
                  </a:lnTo>
                  <a:lnTo>
                    <a:pt x="495" y="2956"/>
                  </a:lnTo>
                  <a:lnTo>
                    <a:pt x="653" y="2749"/>
                  </a:lnTo>
                  <a:lnTo>
                    <a:pt x="811" y="2544"/>
                  </a:lnTo>
                  <a:lnTo>
                    <a:pt x="969" y="2338"/>
                  </a:lnTo>
                  <a:lnTo>
                    <a:pt x="1128" y="2133"/>
                  </a:lnTo>
                  <a:lnTo>
                    <a:pt x="1290" y="1929"/>
                  </a:lnTo>
                  <a:lnTo>
                    <a:pt x="1451" y="1726"/>
                  </a:lnTo>
                  <a:lnTo>
                    <a:pt x="1614" y="1524"/>
                  </a:lnTo>
                  <a:lnTo>
                    <a:pt x="1777" y="1322"/>
                  </a:lnTo>
                  <a:lnTo>
                    <a:pt x="1941" y="1121"/>
                  </a:lnTo>
                  <a:lnTo>
                    <a:pt x="2104" y="919"/>
                  </a:lnTo>
                  <a:lnTo>
                    <a:pt x="2268" y="718"/>
                  </a:lnTo>
                  <a:lnTo>
                    <a:pt x="2431" y="517"/>
                  </a:lnTo>
                  <a:lnTo>
                    <a:pt x="2595" y="315"/>
                  </a:lnTo>
                  <a:lnTo>
                    <a:pt x="2759" y="113"/>
                  </a:lnTo>
                  <a:lnTo>
                    <a:pt x="2771" y="98"/>
                  </a:lnTo>
                  <a:lnTo>
                    <a:pt x="2785" y="85"/>
                  </a:lnTo>
                  <a:lnTo>
                    <a:pt x="2800" y="73"/>
                  </a:lnTo>
                  <a:lnTo>
                    <a:pt x="2815" y="61"/>
                  </a:lnTo>
                  <a:lnTo>
                    <a:pt x="2831" y="50"/>
                  </a:lnTo>
                  <a:lnTo>
                    <a:pt x="2847" y="40"/>
                  </a:lnTo>
                  <a:lnTo>
                    <a:pt x="2864" y="32"/>
                  </a:lnTo>
                  <a:lnTo>
                    <a:pt x="2883" y="24"/>
                  </a:lnTo>
                  <a:lnTo>
                    <a:pt x="2901" y="18"/>
                  </a:lnTo>
                  <a:lnTo>
                    <a:pt x="2920" y="13"/>
                  </a:lnTo>
                  <a:lnTo>
                    <a:pt x="2939" y="8"/>
                  </a:lnTo>
                  <a:lnTo>
                    <a:pt x="2959" y="5"/>
                  </a:lnTo>
                  <a:lnTo>
                    <a:pt x="2979" y="2"/>
                  </a:lnTo>
                  <a:lnTo>
                    <a:pt x="3000" y="1"/>
                  </a:lnTo>
                  <a:lnTo>
                    <a:pt x="3022" y="0"/>
                  </a:lnTo>
                  <a:lnTo>
                    <a:pt x="3043" y="0"/>
                  </a:lnTo>
                  <a:lnTo>
                    <a:pt x="3064" y="2"/>
                  </a:lnTo>
                  <a:lnTo>
                    <a:pt x="3087" y="4"/>
                  </a:lnTo>
                  <a:lnTo>
                    <a:pt x="3108" y="7"/>
                  </a:lnTo>
                  <a:lnTo>
                    <a:pt x="3130" y="12"/>
                  </a:lnTo>
                  <a:lnTo>
                    <a:pt x="3152" y="17"/>
                  </a:lnTo>
                  <a:lnTo>
                    <a:pt x="3176" y="23"/>
                  </a:lnTo>
                  <a:lnTo>
                    <a:pt x="3198" y="30"/>
                  </a:lnTo>
                  <a:lnTo>
                    <a:pt x="3220" y="38"/>
                  </a:lnTo>
                  <a:lnTo>
                    <a:pt x="3243" y="47"/>
                  </a:lnTo>
                  <a:lnTo>
                    <a:pt x="3265" y="57"/>
                  </a:lnTo>
                  <a:lnTo>
                    <a:pt x="3287" y="69"/>
                  </a:lnTo>
                  <a:lnTo>
                    <a:pt x="3309" y="81"/>
                  </a:lnTo>
                  <a:lnTo>
                    <a:pt x="3331" y="94"/>
                  </a:lnTo>
                  <a:lnTo>
                    <a:pt x="3352" y="107"/>
                  </a:lnTo>
                  <a:lnTo>
                    <a:pt x="3372" y="122"/>
                  </a:lnTo>
                  <a:lnTo>
                    <a:pt x="3394" y="13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4" name="Freeform 25"/>
            <p:cNvSpPr>
              <a:spLocks/>
            </p:cNvSpPr>
            <p:nvPr/>
          </p:nvSpPr>
          <p:spPr bwMode="auto">
            <a:xfrm>
              <a:off x="696" y="3792"/>
              <a:ext cx="237" cy="279"/>
            </a:xfrm>
            <a:custGeom>
              <a:avLst/>
              <a:gdLst>
                <a:gd name="T0" fmla="*/ 0 w 1896"/>
                <a:gd name="T1" fmla="*/ 0 h 2229"/>
                <a:gd name="T2" fmla="*/ 0 w 1896"/>
                <a:gd name="T3" fmla="*/ 0 h 2229"/>
                <a:gd name="T4" fmla="*/ 0 w 1896"/>
                <a:gd name="T5" fmla="*/ 0 h 2229"/>
                <a:gd name="T6" fmla="*/ 0 w 1896"/>
                <a:gd name="T7" fmla="*/ 0 h 2229"/>
                <a:gd name="T8" fmla="*/ 0 w 1896"/>
                <a:gd name="T9" fmla="*/ 0 h 2229"/>
                <a:gd name="T10" fmla="*/ 0 w 1896"/>
                <a:gd name="T11" fmla="*/ 0 h 2229"/>
                <a:gd name="T12" fmla="*/ 0 w 1896"/>
                <a:gd name="T13" fmla="*/ 0 h 2229"/>
                <a:gd name="T14" fmla="*/ 0 w 1896"/>
                <a:gd name="T15" fmla="*/ 0 h 2229"/>
                <a:gd name="T16" fmla="*/ 0 w 1896"/>
                <a:gd name="T17" fmla="*/ 0 h 2229"/>
                <a:gd name="T18" fmla="*/ 0 w 1896"/>
                <a:gd name="T19" fmla="*/ 0 h 2229"/>
                <a:gd name="T20" fmla="*/ 0 w 1896"/>
                <a:gd name="T21" fmla="*/ 0 h 2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6"/>
                <a:gd name="T34" fmla="*/ 0 h 2229"/>
                <a:gd name="T35" fmla="*/ 1896 w 1896"/>
                <a:gd name="T36" fmla="*/ 2229 h 2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6" h="2229">
                  <a:moveTo>
                    <a:pt x="0" y="2229"/>
                  </a:moveTo>
                  <a:lnTo>
                    <a:pt x="523" y="2013"/>
                  </a:lnTo>
                  <a:lnTo>
                    <a:pt x="1044" y="1796"/>
                  </a:lnTo>
                  <a:lnTo>
                    <a:pt x="1471" y="1107"/>
                  </a:lnTo>
                  <a:lnTo>
                    <a:pt x="1896" y="417"/>
                  </a:lnTo>
                  <a:lnTo>
                    <a:pt x="1639" y="209"/>
                  </a:lnTo>
                  <a:lnTo>
                    <a:pt x="1380" y="0"/>
                  </a:lnTo>
                  <a:lnTo>
                    <a:pt x="794" y="559"/>
                  </a:lnTo>
                  <a:lnTo>
                    <a:pt x="209" y="1120"/>
                  </a:lnTo>
                  <a:lnTo>
                    <a:pt x="105" y="1675"/>
                  </a:lnTo>
                  <a:lnTo>
                    <a:pt x="0" y="2229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5" name="Freeform 26"/>
            <p:cNvSpPr>
              <a:spLocks/>
            </p:cNvSpPr>
            <p:nvPr/>
          </p:nvSpPr>
          <p:spPr bwMode="auto">
            <a:xfrm>
              <a:off x="696" y="3792"/>
              <a:ext cx="237" cy="279"/>
            </a:xfrm>
            <a:custGeom>
              <a:avLst/>
              <a:gdLst>
                <a:gd name="T0" fmla="*/ 0 w 1896"/>
                <a:gd name="T1" fmla="*/ 0 h 2229"/>
                <a:gd name="T2" fmla="*/ 0 w 1896"/>
                <a:gd name="T3" fmla="*/ 0 h 2229"/>
                <a:gd name="T4" fmla="*/ 0 w 1896"/>
                <a:gd name="T5" fmla="*/ 0 h 2229"/>
                <a:gd name="T6" fmla="*/ 0 w 1896"/>
                <a:gd name="T7" fmla="*/ 0 h 2229"/>
                <a:gd name="T8" fmla="*/ 0 w 1896"/>
                <a:gd name="T9" fmla="*/ 0 h 2229"/>
                <a:gd name="T10" fmla="*/ 0 w 1896"/>
                <a:gd name="T11" fmla="*/ 0 h 2229"/>
                <a:gd name="T12" fmla="*/ 0 w 1896"/>
                <a:gd name="T13" fmla="*/ 0 h 2229"/>
                <a:gd name="T14" fmla="*/ 0 w 1896"/>
                <a:gd name="T15" fmla="*/ 0 h 2229"/>
                <a:gd name="T16" fmla="*/ 0 w 1896"/>
                <a:gd name="T17" fmla="*/ 0 h 2229"/>
                <a:gd name="T18" fmla="*/ 0 w 1896"/>
                <a:gd name="T19" fmla="*/ 0 h 2229"/>
                <a:gd name="T20" fmla="*/ 0 w 1896"/>
                <a:gd name="T21" fmla="*/ 0 h 2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6"/>
                <a:gd name="T34" fmla="*/ 0 h 2229"/>
                <a:gd name="T35" fmla="*/ 1896 w 1896"/>
                <a:gd name="T36" fmla="*/ 2229 h 2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6" h="2229">
                  <a:moveTo>
                    <a:pt x="0" y="2229"/>
                  </a:moveTo>
                  <a:lnTo>
                    <a:pt x="523" y="2013"/>
                  </a:lnTo>
                  <a:lnTo>
                    <a:pt x="1044" y="1796"/>
                  </a:lnTo>
                  <a:lnTo>
                    <a:pt x="1471" y="1107"/>
                  </a:lnTo>
                  <a:lnTo>
                    <a:pt x="1896" y="417"/>
                  </a:lnTo>
                  <a:lnTo>
                    <a:pt x="1639" y="209"/>
                  </a:lnTo>
                  <a:lnTo>
                    <a:pt x="1380" y="0"/>
                  </a:lnTo>
                  <a:lnTo>
                    <a:pt x="794" y="559"/>
                  </a:lnTo>
                  <a:lnTo>
                    <a:pt x="209" y="1120"/>
                  </a:lnTo>
                  <a:lnTo>
                    <a:pt x="105" y="1675"/>
                  </a:lnTo>
                  <a:lnTo>
                    <a:pt x="0" y="222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Freeform 27"/>
            <p:cNvSpPr>
              <a:spLocks/>
            </p:cNvSpPr>
            <p:nvPr/>
          </p:nvSpPr>
          <p:spPr bwMode="auto">
            <a:xfrm>
              <a:off x="696" y="3942"/>
              <a:ext cx="105" cy="129"/>
            </a:xfrm>
            <a:custGeom>
              <a:avLst/>
              <a:gdLst>
                <a:gd name="T0" fmla="*/ 0 w 842"/>
                <a:gd name="T1" fmla="*/ 0 h 1027"/>
                <a:gd name="T2" fmla="*/ 0 w 842"/>
                <a:gd name="T3" fmla="*/ 0 h 1027"/>
                <a:gd name="T4" fmla="*/ 0 w 842"/>
                <a:gd name="T5" fmla="*/ 0 h 1027"/>
                <a:gd name="T6" fmla="*/ 0 w 842"/>
                <a:gd name="T7" fmla="*/ 0 h 1027"/>
                <a:gd name="T8" fmla="*/ 0 w 842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2"/>
                <a:gd name="T16" fmla="*/ 0 h 1027"/>
                <a:gd name="T17" fmla="*/ 842 w 842"/>
                <a:gd name="T18" fmla="*/ 1027 h 10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2" h="1027">
                  <a:moveTo>
                    <a:pt x="820" y="0"/>
                  </a:moveTo>
                  <a:lnTo>
                    <a:pt x="842" y="18"/>
                  </a:lnTo>
                  <a:lnTo>
                    <a:pt x="23" y="1027"/>
                  </a:lnTo>
                  <a:lnTo>
                    <a:pt x="0" y="1009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Freeform 28"/>
            <p:cNvSpPr>
              <a:spLocks/>
            </p:cNvSpPr>
            <p:nvPr/>
          </p:nvSpPr>
          <p:spPr bwMode="auto">
            <a:xfrm>
              <a:off x="696" y="3942"/>
              <a:ext cx="105" cy="129"/>
            </a:xfrm>
            <a:custGeom>
              <a:avLst/>
              <a:gdLst>
                <a:gd name="T0" fmla="*/ 0 w 842"/>
                <a:gd name="T1" fmla="*/ 0 h 1027"/>
                <a:gd name="T2" fmla="*/ 0 w 842"/>
                <a:gd name="T3" fmla="*/ 0 h 1027"/>
                <a:gd name="T4" fmla="*/ 0 w 842"/>
                <a:gd name="T5" fmla="*/ 0 h 1027"/>
                <a:gd name="T6" fmla="*/ 0 w 842"/>
                <a:gd name="T7" fmla="*/ 0 h 1027"/>
                <a:gd name="T8" fmla="*/ 0 w 842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2"/>
                <a:gd name="T16" fmla="*/ 0 h 1027"/>
                <a:gd name="T17" fmla="*/ 842 w 842"/>
                <a:gd name="T18" fmla="*/ 1027 h 10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2" h="1027">
                  <a:moveTo>
                    <a:pt x="820" y="0"/>
                  </a:moveTo>
                  <a:lnTo>
                    <a:pt x="842" y="18"/>
                  </a:lnTo>
                  <a:lnTo>
                    <a:pt x="23" y="1027"/>
                  </a:lnTo>
                  <a:lnTo>
                    <a:pt x="0" y="1009"/>
                  </a:lnTo>
                  <a:lnTo>
                    <a:pt x="82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Freeform 29"/>
            <p:cNvSpPr>
              <a:spLocks/>
            </p:cNvSpPr>
            <p:nvPr/>
          </p:nvSpPr>
          <p:spPr bwMode="auto">
            <a:xfrm>
              <a:off x="1518" y="2609"/>
              <a:ext cx="513" cy="621"/>
            </a:xfrm>
            <a:custGeom>
              <a:avLst/>
              <a:gdLst>
                <a:gd name="T0" fmla="*/ 0 w 4107"/>
                <a:gd name="T1" fmla="*/ 0 h 4967"/>
                <a:gd name="T2" fmla="*/ 0 w 4107"/>
                <a:gd name="T3" fmla="*/ 0 h 4967"/>
                <a:gd name="T4" fmla="*/ 0 w 4107"/>
                <a:gd name="T5" fmla="*/ 0 h 4967"/>
                <a:gd name="T6" fmla="*/ 0 w 4107"/>
                <a:gd name="T7" fmla="*/ 0 h 4967"/>
                <a:gd name="T8" fmla="*/ 0 w 4107"/>
                <a:gd name="T9" fmla="*/ 0 h 4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7"/>
                <a:gd name="T16" fmla="*/ 0 h 4967"/>
                <a:gd name="T17" fmla="*/ 4107 w 4107"/>
                <a:gd name="T18" fmla="*/ 4967 h 49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7" h="4967">
                  <a:moveTo>
                    <a:pt x="3872" y="0"/>
                  </a:moveTo>
                  <a:lnTo>
                    <a:pt x="4107" y="189"/>
                  </a:lnTo>
                  <a:lnTo>
                    <a:pt x="234" y="4967"/>
                  </a:lnTo>
                  <a:lnTo>
                    <a:pt x="0" y="477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Freeform 30"/>
            <p:cNvSpPr>
              <a:spLocks/>
            </p:cNvSpPr>
            <p:nvPr/>
          </p:nvSpPr>
          <p:spPr bwMode="auto">
            <a:xfrm>
              <a:off x="1518" y="2609"/>
              <a:ext cx="513" cy="621"/>
            </a:xfrm>
            <a:custGeom>
              <a:avLst/>
              <a:gdLst>
                <a:gd name="T0" fmla="*/ 0 w 4107"/>
                <a:gd name="T1" fmla="*/ 0 h 4967"/>
                <a:gd name="T2" fmla="*/ 0 w 4107"/>
                <a:gd name="T3" fmla="*/ 0 h 4967"/>
                <a:gd name="T4" fmla="*/ 0 w 4107"/>
                <a:gd name="T5" fmla="*/ 0 h 4967"/>
                <a:gd name="T6" fmla="*/ 0 w 4107"/>
                <a:gd name="T7" fmla="*/ 0 h 4967"/>
                <a:gd name="T8" fmla="*/ 0 w 4107"/>
                <a:gd name="T9" fmla="*/ 0 h 4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7"/>
                <a:gd name="T16" fmla="*/ 0 h 4967"/>
                <a:gd name="T17" fmla="*/ 4107 w 4107"/>
                <a:gd name="T18" fmla="*/ 4967 h 49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7" h="4967">
                  <a:moveTo>
                    <a:pt x="3872" y="0"/>
                  </a:moveTo>
                  <a:lnTo>
                    <a:pt x="4107" y="189"/>
                  </a:lnTo>
                  <a:lnTo>
                    <a:pt x="234" y="4967"/>
                  </a:lnTo>
                  <a:lnTo>
                    <a:pt x="0" y="4778"/>
                  </a:lnTo>
                  <a:lnTo>
                    <a:pt x="38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0" name="Freeform 31"/>
            <p:cNvSpPr>
              <a:spLocks/>
            </p:cNvSpPr>
            <p:nvPr/>
          </p:nvSpPr>
          <p:spPr bwMode="auto">
            <a:xfrm>
              <a:off x="1937" y="2592"/>
              <a:ext cx="74" cy="79"/>
            </a:xfrm>
            <a:custGeom>
              <a:avLst/>
              <a:gdLst>
                <a:gd name="T0" fmla="*/ 0 w 588"/>
                <a:gd name="T1" fmla="*/ 0 h 626"/>
                <a:gd name="T2" fmla="*/ 0 w 588"/>
                <a:gd name="T3" fmla="*/ 0 h 626"/>
                <a:gd name="T4" fmla="*/ 0 w 588"/>
                <a:gd name="T5" fmla="*/ 0 h 626"/>
                <a:gd name="T6" fmla="*/ 0 w 588"/>
                <a:gd name="T7" fmla="*/ 0 h 626"/>
                <a:gd name="T8" fmla="*/ 0 w 58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"/>
                <a:gd name="T16" fmla="*/ 0 h 626"/>
                <a:gd name="T17" fmla="*/ 588 w 588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" h="626">
                  <a:moveTo>
                    <a:pt x="354" y="0"/>
                  </a:moveTo>
                  <a:lnTo>
                    <a:pt x="588" y="189"/>
                  </a:lnTo>
                  <a:lnTo>
                    <a:pt x="235" y="626"/>
                  </a:lnTo>
                  <a:lnTo>
                    <a:pt x="0" y="43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8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1" name="Freeform 32"/>
            <p:cNvSpPr>
              <a:spLocks/>
            </p:cNvSpPr>
            <p:nvPr/>
          </p:nvSpPr>
          <p:spPr bwMode="auto">
            <a:xfrm>
              <a:off x="1937" y="2592"/>
              <a:ext cx="74" cy="79"/>
            </a:xfrm>
            <a:custGeom>
              <a:avLst/>
              <a:gdLst>
                <a:gd name="T0" fmla="*/ 0 w 588"/>
                <a:gd name="T1" fmla="*/ 0 h 626"/>
                <a:gd name="T2" fmla="*/ 0 w 588"/>
                <a:gd name="T3" fmla="*/ 0 h 626"/>
                <a:gd name="T4" fmla="*/ 0 w 588"/>
                <a:gd name="T5" fmla="*/ 0 h 626"/>
                <a:gd name="T6" fmla="*/ 0 w 588"/>
                <a:gd name="T7" fmla="*/ 0 h 626"/>
                <a:gd name="T8" fmla="*/ 0 w 58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"/>
                <a:gd name="T16" fmla="*/ 0 h 626"/>
                <a:gd name="T17" fmla="*/ 588 w 588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" h="626">
                  <a:moveTo>
                    <a:pt x="354" y="0"/>
                  </a:moveTo>
                  <a:lnTo>
                    <a:pt x="588" y="189"/>
                  </a:lnTo>
                  <a:lnTo>
                    <a:pt x="235" y="626"/>
                  </a:lnTo>
                  <a:lnTo>
                    <a:pt x="0" y="437"/>
                  </a:lnTo>
                  <a:lnTo>
                    <a:pt x="35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2466" name="Picture 2" descr="&amp;Kcy;&amp;acy;&amp;rcy;&amp;tcy;&amp;icy;&amp;ncy;&amp;kcy;&amp;acy; 106 &amp;icy;&amp;zcy; 100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907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630488" y="1089025"/>
            <a:ext cx="345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Arial Black" pitchFamily="34" charset="0"/>
              </a:rPr>
              <a:t>Урок окончен!</a:t>
            </a:r>
          </a:p>
          <a:p>
            <a:pPr algn="ctr"/>
            <a:endParaRPr lang="ru-RU" sz="2400" b="1" i="1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600" b="1" i="1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3189288" y="2852738"/>
            <a:ext cx="2925762" cy="2689225"/>
          </a:xfrm>
          <a:prstGeom prst="donut">
            <a:avLst>
              <a:gd name="adj" fmla="val 1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30238" y="1470025"/>
            <a:ext cx="2570162" cy="1717675"/>
          </a:xfrm>
          <a:custGeom>
            <a:avLst/>
            <a:gdLst>
              <a:gd name="connsiteX0" fmla="*/ 1937657 w 2007809"/>
              <a:gd name="connsiteY0" fmla="*/ 0 h 1328058"/>
              <a:gd name="connsiteX1" fmla="*/ 1748971 w 2007809"/>
              <a:gd name="connsiteY1" fmla="*/ 174172 h 1328058"/>
              <a:gd name="connsiteX2" fmla="*/ 384628 w 2007809"/>
              <a:gd name="connsiteY2" fmla="*/ 348343 h 1328058"/>
              <a:gd name="connsiteX3" fmla="*/ 7257 w 2007809"/>
              <a:gd name="connsiteY3" fmla="*/ 928914 h 1328058"/>
              <a:gd name="connsiteX4" fmla="*/ 341085 w 2007809"/>
              <a:gd name="connsiteY4" fmla="*/ 1248229 h 1328058"/>
              <a:gd name="connsiteX5" fmla="*/ 1299028 w 2007809"/>
              <a:gd name="connsiteY5" fmla="*/ 1248229 h 1328058"/>
              <a:gd name="connsiteX6" fmla="*/ 1719943 w 2007809"/>
              <a:gd name="connsiteY6" fmla="*/ 769257 h 1328058"/>
              <a:gd name="connsiteX7" fmla="*/ 1255485 w 2007809"/>
              <a:gd name="connsiteY7" fmla="*/ 464457 h 1328058"/>
              <a:gd name="connsiteX8" fmla="*/ 732971 w 2007809"/>
              <a:gd name="connsiteY8" fmla="*/ 682172 h 13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809" h="1328058">
                <a:moveTo>
                  <a:pt x="1937657" y="0"/>
                </a:moveTo>
                <a:cubicBezTo>
                  <a:pt x="1972733" y="58057"/>
                  <a:pt x="2007809" y="116115"/>
                  <a:pt x="1748971" y="174172"/>
                </a:cubicBezTo>
                <a:cubicBezTo>
                  <a:pt x="1490133" y="232229"/>
                  <a:pt x="674914" y="222553"/>
                  <a:pt x="384628" y="348343"/>
                </a:cubicBezTo>
                <a:cubicBezTo>
                  <a:pt x="94342" y="474133"/>
                  <a:pt x="14514" y="778933"/>
                  <a:pt x="7257" y="928914"/>
                </a:cubicBezTo>
                <a:cubicBezTo>
                  <a:pt x="0" y="1078895"/>
                  <a:pt x="125790" y="1195010"/>
                  <a:pt x="341085" y="1248229"/>
                </a:cubicBezTo>
                <a:cubicBezTo>
                  <a:pt x="556380" y="1301448"/>
                  <a:pt x="1069218" y="1328058"/>
                  <a:pt x="1299028" y="1248229"/>
                </a:cubicBezTo>
                <a:cubicBezTo>
                  <a:pt x="1528838" y="1168400"/>
                  <a:pt x="1727200" y="899886"/>
                  <a:pt x="1719943" y="769257"/>
                </a:cubicBezTo>
                <a:cubicBezTo>
                  <a:pt x="1712686" y="638628"/>
                  <a:pt x="1419980" y="478971"/>
                  <a:pt x="1255485" y="464457"/>
                </a:cubicBezTo>
                <a:cubicBezTo>
                  <a:pt x="1090990" y="449943"/>
                  <a:pt x="911980" y="566057"/>
                  <a:pt x="732971" y="68217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544888" y="1912938"/>
            <a:ext cx="1857375" cy="352425"/>
          </a:xfrm>
          <a:custGeom>
            <a:avLst/>
            <a:gdLst>
              <a:gd name="connsiteX0" fmla="*/ 0 w 1451428"/>
              <a:gd name="connsiteY0" fmla="*/ 232229 h 280610"/>
              <a:gd name="connsiteX1" fmla="*/ 348342 w 1451428"/>
              <a:gd name="connsiteY1" fmla="*/ 29029 h 280610"/>
              <a:gd name="connsiteX2" fmla="*/ 667657 w 1451428"/>
              <a:gd name="connsiteY2" fmla="*/ 58058 h 280610"/>
              <a:gd name="connsiteX3" fmla="*/ 1045028 w 1451428"/>
              <a:gd name="connsiteY3" fmla="*/ 261258 h 280610"/>
              <a:gd name="connsiteX4" fmla="*/ 1349828 w 1451428"/>
              <a:gd name="connsiteY4" fmla="*/ 174172 h 280610"/>
              <a:gd name="connsiteX5" fmla="*/ 1451428 w 1451428"/>
              <a:gd name="connsiteY5" fmla="*/ 101601 h 28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428" h="280610">
                <a:moveTo>
                  <a:pt x="0" y="232229"/>
                </a:moveTo>
                <a:cubicBezTo>
                  <a:pt x="118533" y="145143"/>
                  <a:pt x="237066" y="58058"/>
                  <a:pt x="348342" y="29029"/>
                </a:cubicBezTo>
                <a:cubicBezTo>
                  <a:pt x="459618" y="0"/>
                  <a:pt x="551543" y="19353"/>
                  <a:pt x="667657" y="58058"/>
                </a:cubicBezTo>
                <a:cubicBezTo>
                  <a:pt x="783771" y="96763"/>
                  <a:pt x="931333" y="241906"/>
                  <a:pt x="1045028" y="261258"/>
                </a:cubicBezTo>
                <a:cubicBezTo>
                  <a:pt x="1158723" y="280610"/>
                  <a:pt x="1282095" y="200781"/>
                  <a:pt x="1349828" y="174172"/>
                </a:cubicBezTo>
                <a:cubicBezTo>
                  <a:pt x="1417561" y="147563"/>
                  <a:pt x="1434494" y="124582"/>
                  <a:pt x="1451428" y="10160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626100" y="1398588"/>
            <a:ext cx="3105150" cy="1860550"/>
          </a:xfrm>
          <a:custGeom>
            <a:avLst/>
            <a:gdLst>
              <a:gd name="connsiteX0" fmla="*/ 0 w 2426305"/>
              <a:gd name="connsiteY0" fmla="*/ 169333 h 1482876"/>
              <a:gd name="connsiteX1" fmla="*/ 319315 w 2426305"/>
              <a:gd name="connsiteY1" fmla="*/ 372533 h 1482876"/>
              <a:gd name="connsiteX2" fmla="*/ 1132115 w 2426305"/>
              <a:gd name="connsiteY2" fmla="*/ 183847 h 1482876"/>
              <a:gd name="connsiteX3" fmla="*/ 2046515 w 2426305"/>
              <a:gd name="connsiteY3" fmla="*/ 154819 h 1482876"/>
              <a:gd name="connsiteX4" fmla="*/ 2307772 w 2426305"/>
              <a:gd name="connsiteY4" fmla="*/ 1112762 h 1482876"/>
              <a:gd name="connsiteX5" fmla="*/ 1335315 w 2426305"/>
              <a:gd name="connsiteY5" fmla="*/ 1475619 h 1482876"/>
              <a:gd name="connsiteX6" fmla="*/ 566058 w 2426305"/>
              <a:gd name="connsiteY6" fmla="*/ 1069219 h 1482876"/>
              <a:gd name="connsiteX7" fmla="*/ 653143 w 2426305"/>
              <a:gd name="connsiteY7" fmla="*/ 590247 h 1482876"/>
              <a:gd name="connsiteX8" fmla="*/ 1509486 w 2426305"/>
              <a:gd name="connsiteY8" fmla="*/ 590247 h 1482876"/>
              <a:gd name="connsiteX9" fmla="*/ 1683658 w 2426305"/>
              <a:gd name="connsiteY9" fmla="*/ 633790 h 1482876"/>
              <a:gd name="connsiteX0" fmla="*/ 0 w 2426305"/>
              <a:gd name="connsiteY0" fmla="*/ 169333 h 1482876"/>
              <a:gd name="connsiteX1" fmla="*/ 319315 w 2426305"/>
              <a:gd name="connsiteY1" fmla="*/ 372533 h 1482876"/>
              <a:gd name="connsiteX2" fmla="*/ 1132115 w 2426305"/>
              <a:gd name="connsiteY2" fmla="*/ 183847 h 1482876"/>
              <a:gd name="connsiteX3" fmla="*/ 2046515 w 2426305"/>
              <a:gd name="connsiteY3" fmla="*/ 154819 h 1482876"/>
              <a:gd name="connsiteX4" fmla="*/ 2307772 w 2426305"/>
              <a:gd name="connsiteY4" fmla="*/ 1112762 h 1482876"/>
              <a:gd name="connsiteX5" fmla="*/ 1335315 w 2426305"/>
              <a:gd name="connsiteY5" fmla="*/ 1475619 h 1482876"/>
              <a:gd name="connsiteX6" fmla="*/ 566058 w 2426305"/>
              <a:gd name="connsiteY6" fmla="*/ 1069219 h 1482876"/>
              <a:gd name="connsiteX7" fmla="*/ 653143 w 2426305"/>
              <a:gd name="connsiteY7" fmla="*/ 590247 h 1482876"/>
              <a:gd name="connsiteX8" fmla="*/ 1152264 w 2426305"/>
              <a:gd name="connsiteY8" fmla="*/ 590247 h 1482876"/>
              <a:gd name="connsiteX9" fmla="*/ 1683658 w 2426305"/>
              <a:gd name="connsiteY9" fmla="*/ 633790 h 1482876"/>
              <a:gd name="connsiteX0" fmla="*/ 0 w 2426305"/>
              <a:gd name="connsiteY0" fmla="*/ 169333 h 1482876"/>
              <a:gd name="connsiteX1" fmla="*/ 319315 w 2426305"/>
              <a:gd name="connsiteY1" fmla="*/ 372533 h 1482876"/>
              <a:gd name="connsiteX2" fmla="*/ 1132115 w 2426305"/>
              <a:gd name="connsiteY2" fmla="*/ 183847 h 1482876"/>
              <a:gd name="connsiteX3" fmla="*/ 2046515 w 2426305"/>
              <a:gd name="connsiteY3" fmla="*/ 154819 h 1482876"/>
              <a:gd name="connsiteX4" fmla="*/ 2307772 w 2426305"/>
              <a:gd name="connsiteY4" fmla="*/ 1112762 h 1482876"/>
              <a:gd name="connsiteX5" fmla="*/ 1335315 w 2426305"/>
              <a:gd name="connsiteY5" fmla="*/ 1475619 h 1482876"/>
              <a:gd name="connsiteX6" fmla="*/ 566058 w 2426305"/>
              <a:gd name="connsiteY6" fmla="*/ 1069219 h 1482876"/>
              <a:gd name="connsiteX7" fmla="*/ 653143 w 2426305"/>
              <a:gd name="connsiteY7" fmla="*/ 590247 h 1482876"/>
              <a:gd name="connsiteX8" fmla="*/ 1152264 w 2426305"/>
              <a:gd name="connsiteY8" fmla="*/ 590247 h 1482876"/>
              <a:gd name="connsiteX9" fmla="*/ 1683658 w 2426305"/>
              <a:gd name="connsiteY9" fmla="*/ 633790 h 1482876"/>
              <a:gd name="connsiteX0" fmla="*/ 0 w 2426305"/>
              <a:gd name="connsiteY0" fmla="*/ 169333 h 1482876"/>
              <a:gd name="connsiteX1" fmla="*/ 319315 w 2426305"/>
              <a:gd name="connsiteY1" fmla="*/ 372533 h 1482876"/>
              <a:gd name="connsiteX2" fmla="*/ 1132115 w 2426305"/>
              <a:gd name="connsiteY2" fmla="*/ 183847 h 1482876"/>
              <a:gd name="connsiteX3" fmla="*/ 2046515 w 2426305"/>
              <a:gd name="connsiteY3" fmla="*/ 154819 h 1482876"/>
              <a:gd name="connsiteX4" fmla="*/ 2307772 w 2426305"/>
              <a:gd name="connsiteY4" fmla="*/ 1112762 h 1482876"/>
              <a:gd name="connsiteX5" fmla="*/ 1335315 w 2426305"/>
              <a:gd name="connsiteY5" fmla="*/ 1475619 h 1482876"/>
              <a:gd name="connsiteX6" fmla="*/ 566058 w 2426305"/>
              <a:gd name="connsiteY6" fmla="*/ 1069219 h 1482876"/>
              <a:gd name="connsiteX7" fmla="*/ 653143 w 2426305"/>
              <a:gd name="connsiteY7" fmla="*/ 590247 h 1482876"/>
              <a:gd name="connsiteX8" fmla="*/ 1152264 w 2426305"/>
              <a:gd name="connsiteY8" fmla="*/ 590247 h 1482876"/>
              <a:gd name="connsiteX9" fmla="*/ 1175658 w 2426305"/>
              <a:gd name="connsiteY9" fmla="*/ 590247 h 1482876"/>
              <a:gd name="connsiteX10" fmla="*/ 1683658 w 2426305"/>
              <a:gd name="connsiteY10" fmla="*/ 633790 h 1482876"/>
              <a:gd name="connsiteX0" fmla="*/ 0 w 2426305"/>
              <a:gd name="connsiteY0" fmla="*/ 169333 h 1482876"/>
              <a:gd name="connsiteX1" fmla="*/ 319315 w 2426305"/>
              <a:gd name="connsiteY1" fmla="*/ 372533 h 1482876"/>
              <a:gd name="connsiteX2" fmla="*/ 1132115 w 2426305"/>
              <a:gd name="connsiteY2" fmla="*/ 183847 h 1482876"/>
              <a:gd name="connsiteX3" fmla="*/ 2046515 w 2426305"/>
              <a:gd name="connsiteY3" fmla="*/ 154819 h 1482876"/>
              <a:gd name="connsiteX4" fmla="*/ 2307772 w 2426305"/>
              <a:gd name="connsiteY4" fmla="*/ 1112762 h 1482876"/>
              <a:gd name="connsiteX5" fmla="*/ 1335315 w 2426305"/>
              <a:gd name="connsiteY5" fmla="*/ 1475619 h 1482876"/>
              <a:gd name="connsiteX6" fmla="*/ 566058 w 2426305"/>
              <a:gd name="connsiteY6" fmla="*/ 1069219 h 1482876"/>
              <a:gd name="connsiteX7" fmla="*/ 653143 w 2426305"/>
              <a:gd name="connsiteY7" fmla="*/ 590247 h 1482876"/>
              <a:gd name="connsiteX8" fmla="*/ 1152264 w 2426305"/>
              <a:gd name="connsiteY8" fmla="*/ 590247 h 1482876"/>
              <a:gd name="connsiteX9" fmla="*/ 1175658 w 2426305"/>
              <a:gd name="connsiteY9" fmla="*/ 590247 h 1482876"/>
              <a:gd name="connsiteX10" fmla="*/ 1683658 w 2426305"/>
              <a:gd name="connsiteY10" fmla="*/ 633790 h 148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305" h="1482876">
                <a:moveTo>
                  <a:pt x="0" y="169333"/>
                </a:moveTo>
                <a:cubicBezTo>
                  <a:pt x="65314" y="269723"/>
                  <a:pt x="130629" y="370114"/>
                  <a:pt x="319315" y="372533"/>
                </a:cubicBezTo>
                <a:cubicBezTo>
                  <a:pt x="508001" y="374952"/>
                  <a:pt x="844248" y="220133"/>
                  <a:pt x="1132115" y="183847"/>
                </a:cubicBezTo>
                <a:cubicBezTo>
                  <a:pt x="1419982" y="147561"/>
                  <a:pt x="1850572" y="0"/>
                  <a:pt x="2046515" y="154819"/>
                </a:cubicBezTo>
                <a:cubicBezTo>
                  <a:pt x="2242458" y="309638"/>
                  <a:pt x="2426305" y="892629"/>
                  <a:pt x="2307772" y="1112762"/>
                </a:cubicBezTo>
                <a:cubicBezTo>
                  <a:pt x="2189239" y="1332895"/>
                  <a:pt x="1625601" y="1482876"/>
                  <a:pt x="1335315" y="1475619"/>
                </a:cubicBezTo>
                <a:cubicBezTo>
                  <a:pt x="1045029" y="1468362"/>
                  <a:pt x="679753" y="1216781"/>
                  <a:pt x="566058" y="1069219"/>
                </a:cubicBezTo>
                <a:cubicBezTo>
                  <a:pt x="452363" y="921657"/>
                  <a:pt x="555442" y="670076"/>
                  <a:pt x="653143" y="590247"/>
                </a:cubicBezTo>
                <a:cubicBezTo>
                  <a:pt x="750844" y="510418"/>
                  <a:pt x="1065178" y="590247"/>
                  <a:pt x="1152264" y="590247"/>
                </a:cubicBezTo>
                <a:cubicBezTo>
                  <a:pt x="1239350" y="590247"/>
                  <a:pt x="1087092" y="582990"/>
                  <a:pt x="1175658" y="590247"/>
                </a:cubicBezTo>
                <a:cubicBezTo>
                  <a:pt x="1505309" y="652389"/>
                  <a:pt x="1514325" y="619276"/>
                  <a:pt x="1683658" y="63379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756275" y="5065713"/>
            <a:ext cx="2570163" cy="1711325"/>
          </a:xfrm>
          <a:custGeom>
            <a:avLst/>
            <a:gdLst>
              <a:gd name="connsiteX0" fmla="*/ 266095 w 2007810"/>
              <a:gd name="connsiteY0" fmla="*/ 1364343 h 1364343"/>
              <a:gd name="connsiteX1" fmla="*/ 62895 w 2007810"/>
              <a:gd name="connsiteY1" fmla="*/ 1146629 h 1364343"/>
              <a:gd name="connsiteX2" fmla="*/ 643467 w 2007810"/>
              <a:gd name="connsiteY2" fmla="*/ 1059543 h 1364343"/>
              <a:gd name="connsiteX3" fmla="*/ 1630438 w 2007810"/>
              <a:gd name="connsiteY3" fmla="*/ 957943 h 1364343"/>
              <a:gd name="connsiteX4" fmla="*/ 1964267 w 2007810"/>
              <a:gd name="connsiteY4" fmla="*/ 609600 h 1364343"/>
              <a:gd name="connsiteX5" fmla="*/ 1369181 w 2007810"/>
              <a:gd name="connsiteY5" fmla="*/ 58057 h 1364343"/>
              <a:gd name="connsiteX6" fmla="*/ 382210 w 2007810"/>
              <a:gd name="connsiteY6" fmla="*/ 261257 h 1364343"/>
              <a:gd name="connsiteX7" fmla="*/ 570895 w 2007810"/>
              <a:gd name="connsiteY7" fmla="*/ 754743 h 1364343"/>
              <a:gd name="connsiteX8" fmla="*/ 1122438 w 2007810"/>
              <a:gd name="connsiteY8" fmla="*/ 798286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810" h="1364343">
                <a:moveTo>
                  <a:pt x="266095" y="1364343"/>
                </a:moveTo>
                <a:cubicBezTo>
                  <a:pt x="133047" y="1280886"/>
                  <a:pt x="0" y="1197429"/>
                  <a:pt x="62895" y="1146629"/>
                </a:cubicBezTo>
                <a:cubicBezTo>
                  <a:pt x="125790" y="1095829"/>
                  <a:pt x="382210" y="1090991"/>
                  <a:pt x="643467" y="1059543"/>
                </a:cubicBezTo>
                <a:cubicBezTo>
                  <a:pt x="904724" y="1028095"/>
                  <a:pt x="1410305" y="1032933"/>
                  <a:pt x="1630438" y="957943"/>
                </a:cubicBezTo>
                <a:cubicBezTo>
                  <a:pt x="1850571" y="882953"/>
                  <a:pt x="2007810" y="759581"/>
                  <a:pt x="1964267" y="609600"/>
                </a:cubicBezTo>
                <a:cubicBezTo>
                  <a:pt x="1920724" y="459619"/>
                  <a:pt x="1632857" y="116114"/>
                  <a:pt x="1369181" y="58057"/>
                </a:cubicBezTo>
                <a:cubicBezTo>
                  <a:pt x="1105505" y="0"/>
                  <a:pt x="515258" y="145143"/>
                  <a:pt x="382210" y="261257"/>
                </a:cubicBezTo>
                <a:cubicBezTo>
                  <a:pt x="249162" y="377371"/>
                  <a:pt x="447524" y="665238"/>
                  <a:pt x="570895" y="754743"/>
                </a:cubicBezTo>
                <a:cubicBezTo>
                  <a:pt x="694266" y="844248"/>
                  <a:pt x="908352" y="821267"/>
                  <a:pt x="1122438" y="7982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44525" y="5329238"/>
            <a:ext cx="2555875" cy="1184275"/>
          </a:xfrm>
          <a:custGeom>
            <a:avLst/>
            <a:gdLst>
              <a:gd name="connsiteX0" fmla="*/ 2225524 w 2225524"/>
              <a:gd name="connsiteY0" fmla="*/ 1361924 h 1383695"/>
              <a:gd name="connsiteX1" fmla="*/ 1848152 w 2225524"/>
              <a:gd name="connsiteY1" fmla="*/ 1216781 h 1383695"/>
              <a:gd name="connsiteX2" fmla="*/ 861181 w 2225524"/>
              <a:gd name="connsiteY2" fmla="*/ 1347409 h 1383695"/>
              <a:gd name="connsiteX3" fmla="*/ 193524 w 2225524"/>
              <a:gd name="connsiteY3" fmla="*/ 999066 h 1383695"/>
              <a:gd name="connsiteX4" fmla="*/ 135467 w 2225524"/>
              <a:gd name="connsiteY4" fmla="*/ 302381 h 1383695"/>
              <a:gd name="connsiteX5" fmla="*/ 1006324 w 2225524"/>
              <a:gd name="connsiteY5" fmla="*/ 12095 h 1383695"/>
              <a:gd name="connsiteX6" fmla="*/ 1703009 w 2225524"/>
              <a:gd name="connsiteY6" fmla="*/ 229809 h 1383695"/>
              <a:gd name="connsiteX7" fmla="*/ 1514324 w 2225524"/>
              <a:gd name="connsiteY7" fmla="*/ 795866 h 1383695"/>
              <a:gd name="connsiteX8" fmla="*/ 977295 w 2225524"/>
              <a:gd name="connsiteY8" fmla="*/ 882952 h 138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524" h="1383695">
                <a:moveTo>
                  <a:pt x="2225524" y="1361924"/>
                </a:moveTo>
                <a:cubicBezTo>
                  <a:pt x="2150533" y="1290562"/>
                  <a:pt x="2075542" y="1219200"/>
                  <a:pt x="1848152" y="1216781"/>
                </a:cubicBezTo>
                <a:cubicBezTo>
                  <a:pt x="1620762" y="1214362"/>
                  <a:pt x="1136952" y="1383695"/>
                  <a:pt x="861181" y="1347409"/>
                </a:cubicBezTo>
                <a:cubicBezTo>
                  <a:pt x="585410" y="1311123"/>
                  <a:pt x="314476" y="1173237"/>
                  <a:pt x="193524" y="999066"/>
                </a:cubicBezTo>
                <a:cubicBezTo>
                  <a:pt x="72572" y="824895"/>
                  <a:pt x="0" y="466876"/>
                  <a:pt x="135467" y="302381"/>
                </a:cubicBezTo>
                <a:cubicBezTo>
                  <a:pt x="270934" y="137886"/>
                  <a:pt x="745067" y="24190"/>
                  <a:pt x="1006324" y="12095"/>
                </a:cubicBezTo>
                <a:cubicBezTo>
                  <a:pt x="1267581" y="0"/>
                  <a:pt x="1618342" y="99181"/>
                  <a:pt x="1703009" y="229809"/>
                </a:cubicBezTo>
                <a:cubicBezTo>
                  <a:pt x="1787676" y="360437"/>
                  <a:pt x="1635276" y="687009"/>
                  <a:pt x="1514324" y="795866"/>
                </a:cubicBezTo>
                <a:cubicBezTo>
                  <a:pt x="1393372" y="904723"/>
                  <a:pt x="1185333" y="893837"/>
                  <a:pt x="977295" y="88295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4376694">
            <a:off x="1088231" y="3886994"/>
            <a:ext cx="1392238" cy="520700"/>
          </a:xfrm>
          <a:custGeom>
            <a:avLst/>
            <a:gdLst>
              <a:gd name="connsiteX0" fmla="*/ 0 w 1451428"/>
              <a:gd name="connsiteY0" fmla="*/ 232229 h 280610"/>
              <a:gd name="connsiteX1" fmla="*/ 348342 w 1451428"/>
              <a:gd name="connsiteY1" fmla="*/ 29029 h 280610"/>
              <a:gd name="connsiteX2" fmla="*/ 667657 w 1451428"/>
              <a:gd name="connsiteY2" fmla="*/ 58058 h 280610"/>
              <a:gd name="connsiteX3" fmla="*/ 1045028 w 1451428"/>
              <a:gd name="connsiteY3" fmla="*/ 261258 h 280610"/>
              <a:gd name="connsiteX4" fmla="*/ 1349828 w 1451428"/>
              <a:gd name="connsiteY4" fmla="*/ 174172 h 280610"/>
              <a:gd name="connsiteX5" fmla="*/ 1451428 w 1451428"/>
              <a:gd name="connsiteY5" fmla="*/ 101601 h 28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428" h="280610">
                <a:moveTo>
                  <a:pt x="0" y="232229"/>
                </a:moveTo>
                <a:cubicBezTo>
                  <a:pt x="118533" y="145143"/>
                  <a:pt x="237066" y="58058"/>
                  <a:pt x="348342" y="29029"/>
                </a:cubicBezTo>
                <a:cubicBezTo>
                  <a:pt x="459618" y="0"/>
                  <a:pt x="551543" y="19353"/>
                  <a:pt x="667657" y="58058"/>
                </a:cubicBezTo>
                <a:cubicBezTo>
                  <a:pt x="783771" y="96763"/>
                  <a:pt x="931333" y="241906"/>
                  <a:pt x="1045028" y="261258"/>
                </a:cubicBezTo>
                <a:cubicBezTo>
                  <a:pt x="1158723" y="280610"/>
                  <a:pt x="1282095" y="200781"/>
                  <a:pt x="1349828" y="174172"/>
                </a:cubicBezTo>
                <a:cubicBezTo>
                  <a:pt x="1417561" y="147563"/>
                  <a:pt x="1434494" y="124582"/>
                  <a:pt x="1451428" y="10160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519488" y="5724525"/>
            <a:ext cx="2114550" cy="1031875"/>
          </a:xfrm>
          <a:custGeom>
            <a:avLst/>
            <a:gdLst>
              <a:gd name="connsiteX0" fmla="*/ 0 w 1451428"/>
              <a:gd name="connsiteY0" fmla="*/ 232229 h 280610"/>
              <a:gd name="connsiteX1" fmla="*/ 348342 w 1451428"/>
              <a:gd name="connsiteY1" fmla="*/ 29029 h 280610"/>
              <a:gd name="connsiteX2" fmla="*/ 667657 w 1451428"/>
              <a:gd name="connsiteY2" fmla="*/ 58058 h 280610"/>
              <a:gd name="connsiteX3" fmla="*/ 1045028 w 1451428"/>
              <a:gd name="connsiteY3" fmla="*/ 261258 h 280610"/>
              <a:gd name="connsiteX4" fmla="*/ 1349828 w 1451428"/>
              <a:gd name="connsiteY4" fmla="*/ 174172 h 280610"/>
              <a:gd name="connsiteX5" fmla="*/ 1451428 w 1451428"/>
              <a:gd name="connsiteY5" fmla="*/ 101601 h 28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428" h="280610">
                <a:moveTo>
                  <a:pt x="0" y="232229"/>
                </a:moveTo>
                <a:cubicBezTo>
                  <a:pt x="118533" y="145143"/>
                  <a:pt x="237066" y="58058"/>
                  <a:pt x="348342" y="29029"/>
                </a:cubicBezTo>
                <a:cubicBezTo>
                  <a:pt x="459618" y="0"/>
                  <a:pt x="551543" y="19353"/>
                  <a:pt x="667657" y="58058"/>
                </a:cubicBezTo>
                <a:cubicBezTo>
                  <a:pt x="783771" y="96763"/>
                  <a:pt x="931333" y="241906"/>
                  <a:pt x="1045028" y="261258"/>
                </a:cubicBezTo>
                <a:cubicBezTo>
                  <a:pt x="1158723" y="280610"/>
                  <a:pt x="1282095" y="200781"/>
                  <a:pt x="1349828" y="174172"/>
                </a:cubicBezTo>
                <a:cubicBezTo>
                  <a:pt x="1417561" y="147563"/>
                  <a:pt x="1434494" y="124582"/>
                  <a:pt x="1451428" y="10160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25650" y="458788"/>
            <a:ext cx="50149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Рисунки в стране Геометрии</a:t>
            </a:r>
            <a:endParaRPr lang="ru-RU" sz="28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5333">
            <a:off x="7431088" y="3514725"/>
            <a:ext cx="4048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Ц</a:t>
            </a:r>
            <a:r>
              <a:rPr lang="ru-RU" sz="4000" b="1" u="sng" dirty="0" err="1" smtClean="0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ркуль</a:t>
            </a:r>
            <a:endParaRPr lang="ru-RU" sz="4000" dirty="0"/>
          </a:p>
        </p:txBody>
      </p:sp>
      <p:pic>
        <p:nvPicPr>
          <p:cNvPr id="21506" name="Picture 2" descr="3de5b06d8b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268413"/>
            <a:ext cx="3889375" cy="4416425"/>
          </a:xfrm>
        </p:spPr>
      </p:pic>
      <p:sp>
        <p:nvSpPr>
          <p:cNvPr id="21507" name="Содержимое 5"/>
          <p:cNvSpPr>
            <a:spLocks noGrp="1"/>
          </p:cNvSpPr>
          <p:nvPr>
            <p:ph sz="quarter" idx="2"/>
          </p:nvPr>
        </p:nvSpPr>
        <p:spPr>
          <a:xfrm>
            <a:off x="1187450" y="5516563"/>
            <a:ext cx="7021513" cy="11382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Циркуль, цирк (от латинского слова «циркулюс» - круг)</a:t>
            </a:r>
            <a:endParaRPr lang="ru-RU" sz="3200" smtClean="0"/>
          </a:p>
        </p:txBody>
      </p:sp>
      <p:pic>
        <p:nvPicPr>
          <p:cNvPr id="21508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22320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76288" y="26035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latin typeface="+mn-lt"/>
              </a:rPr>
              <a:t>Учимся строить окружность!</a:t>
            </a:r>
            <a:endParaRPr lang="ru-RU" sz="3200" b="1" i="1" dirty="0">
              <a:latin typeface="+mn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768725" y="1844675"/>
            <a:ext cx="4475163" cy="4491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 bwMode="auto">
          <a:xfrm>
            <a:off x="5864225" y="3962400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2" name="Picture 2" descr="&amp;Kcy;&amp;acy;&amp;rcy;&amp;tcy;&amp;icy;&amp;ncy;&amp;kcy;&amp;acy; 116 &amp;icy;&amp;zcy; 80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3716338"/>
            <a:ext cx="35814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713" y="1738313"/>
            <a:ext cx="265271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4"/>
          <p:cNvSpPr>
            <a:spLocks noChangeArrowheads="1"/>
          </p:cNvSpPr>
          <p:nvPr/>
        </p:nvSpPr>
        <p:spPr bwMode="auto">
          <a:xfrm>
            <a:off x="4284663" y="3573463"/>
            <a:ext cx="3140075" cy="3024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entury Schoolbook"/>
            </a:endParaRPr>
          </a:p>
        </p:txBody>
      </p:sp>
      <p:grpSp>
        <p:nvGrpSpPr>
          <p:cNvPr id="24578" name="Group 9"/>
          <p:cNvGrpSpPr>
            <a:grpSpLocks/>
          </p:cNvGrpSpPr>
          <p:nvPr/>
        </p:nvGrpSpPr>
        <p:grpSpPr bwMode="auto">
          <a:xfrm>
            <a:off x="971550" y="692150"/>
            <a:ext cx="3170238" cy="3005138"/>
            <a:chOff x="158" y="119"/>
            <a:chExt cx="1542" cy="1452"/>
          </a:xfrm>
        </p:grpSpPr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158" y="119"/>
              <a:ext cx="1542" cy="145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/>
              </a:endParaRPr>
            </a:p>
          </p:txBody>
        </p:sp>
        <p:sp>
          <p:nvSpPr>
            <p:cNvPr id="24585" name="Oval 8"/>
            <p:cNvSpPr>
              <a:spLocks noChangeArrowheads="1"/>
            </p:cNvSpPr>
            <p:nvPr/>
          </p:nvSpPr>
          <p:spPr bwMode="auto">
            <a:xfrm>
              <a:off x="884" y="799"/>
              <a:ext cx="77" cy="7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/>
              </a:endParaRPr>
            </a:p>
          </p:txBody>
        </p:sp>
      </p:grp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65"/>
          <a:stretch>
            <a:fillRect/>
          </a:stretch>
        </p:blipFill>
        <p:spPr bwMode="auto">
          <a:xfrm rot="-728991">
            <a:off x="7140575" y="3641725"/>
            <a:ext cx="15128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4643438" y="901700"/>
            <a:ext cx="388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entury Schoolbook"/>
              </a:rPr>
              <a:t>Это окружность!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992188" y="5589588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entury Schoolbook"/>
              </a:rPr>
              <a:t>Это круг!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4284663" y="1549400"/>
            <a:ext cx="2735262" cy="709613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1547813" y="4941888"/>
            <a:ext cx="2593975" cy="64770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792163"/>
            <a:ext cx="6513512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3860800"/>
            <a:ext cx="22320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881063"/>
            <a:ext cx="5329237" cy="5548312"/>
          </a:xfrm>
        </p:spPr>
      </p:pic>
      <p:pic>
        <p:nvPicPr>
          <p:cNvPr id="26626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7913"/>
            <a:ext cx="22320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490</TotalTime>
  <Words>440</Words>
  <Application>Microsoft Office PowerPoint</Application>
  <PresentationFormat>On-screen Show (4:3)</PresentationFormat>
  <Paragraphs>123</Paragraphs>
  <Slides>35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35</vt:i4>
      </vt:variant>
    </vt:vector>
  </HeadingPairs>
  <TitlesOfParts>
    <vt:vector size="57" baseType="lpstr">
      <vt:lpstr>Century Schoolbook</vt:lpstr>
      <vt:lpstr>Arial</vt:lpstr>
      <vt:lpstr>Wingdings</vt:lpstr>
      <vt:lpstr>Wingdings 2</vt:lpstr>
      <vt:lpstr>Calibri</vt:lpstr>
      <vt:lpstr>Courier New</vt:lpstr>
      <vt:lpstr>Showcard Gothic</vt:lpstr>
      <vt:lpstr>Times New Roman</vt:lpstr>
      <vt:lpstr>Comic Sans MS</vt:lpstr>
      <vt:lpstr>Bankir-Retro</vt:lpstr>
      <vt:lpstr>Аrial</vt:lpstr>
      <vt:lpstr>a_Alterna</vt:lpstr>
      <vt:lpstr>Calibr</vt:lpstr>
      <vt:lpstr>Arial Black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УРОК МАТЕМАТИКИ В 3 КЛАССЕ</vt:lpstr>
      <vt:lpstr>ЦЕЛИ УРОКА:</vt:lpstr>
      <vt:lpstr>Слайд 3</vt:lpstr>
      <vt:lpstr>Слайд 4</vt:lpstr>
      <vt:lpstr>ЦИ́РКУЛЬ</vt:lpstr>
      <vt:lpstr>УЧИМСЯ СТРОИТЬ ОКРУЖНОСТЬ!</vt:lpstr>
      <vt:lpstr>Слайд 7</vt:lpstr>
      <vt:lpstr>Слайд 8</vt:lpstr>
      <vt:lpstr>Слайд 9</vt:lpstr>
      <vt:lpstr>Слайд 10</vt:lpstr>
      <vt:lpstr>Слайд 11</vt:lpstr>
      <vt:lpstr>Слайд 12</vt:lpstr>
      <vt:lpstr>СРЕДИ ЗНАКОМЫХ ПРЕДМЕТОВ НАЙДИТЕ ТЕ, КОТОРЫЕ СОДЕРЖАТ ОКРУЖНОСТИ И КРУГИ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ЗАДАЧА №3</vt:lpstr>
      <vt:lpstr>Слайд 25</vt:lpstr>
      <vt:lpstr>Я СЧИТАЮ, ЧТО  КРУГ, ОКРУЖНОСТЬ – ЭТО ОДНО И ТОЖЕ.</vt:lpstr>
      <vt:lpstr>МНЕ КАЖЕТСЯ, ЧТО ШАР МОЖНО СЧИТАТЬ ОБЪЁМНЫМ ИЗОБРАЖЕНИЕМ КРУГА.</vt:lpstr>
      <vt:lpstr>Я СЧИТАЮ, ЧТО ОКРУЖНОСТЬ – ЭТО ЗАМКНУТАЯ ЛИНИЯ.</vt:lpstr>
      <vt:lpstr>Я СЧИТАЮ, ЧТО РАССТОЯНИЕ ОТ ЦЕНТРА ДО ЛЮБОЙ ТОЧКИ ОКРУЖНОСТИ НАЗЫВАЕТСЯ…</vt:lpstr>
      <vt:lpstr>Я СЧИТАЮ, ЧТО РАССТОЯНИЕ ОТ ЦЕНТРА ДО ЛЮБОЙ ТОЧКИ ОКРУЖНОСТИ ВСЕГДА ОДИНАКОВО.</vt:lpstr>
      <vt:lpstr>ЧТО ЗДЕСЬ ИЗОБРАЖЕНО?</vt:lpstr>
      <vt:lpstr>Слайд 32</vt:lpstr>
      <vt:lpstr>Слайд 33</vt:lpstr>
      <vt:lpstr>НАЗОВИТЕ ЦЕНТР ОКРУЖНОСТИ.  НАЗОВИТЕ РАДИУС. ИЗМЕРЬТЕ РАДИУС.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3 «в» классе</dc:title>
  <cp:lastModifiedBy>nastya.cherepneva</cp:lastModifiedBy>
  <cp:revision>45</cp:revision>
  <dcterms:modified xsi:type="dcterms:W3CDTF">2012-11-01T08:46:31Z</dcterms:modified>
</cp:coreProperties>
</file>