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quickStyle2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5"/>
  </p:notesMasterIdLst>
  <p:sldIdLst>
    <p:sldId id="278" r:id="rId2"/>
    <p:sldId id="281" r:id="rId3"/>
    <p:sldId id="284" r:id="rId4"/>
    <p:sldId id="283" r:id="rId5"/>
    <p:sldId id="297" r:id="rId6"/>
    <p:sldId id="279" r:id="rId7"/>
    <p:sldId id="259" r:id="rId8"/>
    <p:sldId id="301" r:id="rId9"/>
    <p:sldId id="304" r:id="rId10"/>
    <p:sldId id="286" r:id="rId11"/>
    <p:sldId id="287" r:id="rId12"/>
    <p:sldId id="300" r:id="rId13"/>
    <p:sldId id="285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Grey Wolf" initials="GW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99"/>
    <a:srgbClr val="008000"/>
    <a:srgbClr val="003300"/>
    <a:srgbClr val="006600"/>
    <a:srgbClr val="663300"/>
    <a:srgbClr val="FF9900"/>
    <a:srgbClr val="FFFF00"/>
    <a:srgbClr val="FFCCCC"/>
    <a:srgbClr val="FFCCFF"/>
    <a:srgbClr val="FF66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7354" autoAdjust="0"/>
    <p:restoredTop sz="94643" autoAdjust="0"/>
  </p:normalViewPr>
  <p:slideViewPr>
    <p:cSldViewPr>
      <p:cViewPr varScale="1">
        <p:scale>
          <a:sx n="86" d="100"/>
          <a:sy n="86" d="100"/>
        </p:scale>
        <p:origin x="-72" y="-24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92E511A-D7F4-4BFA-8387-E191AB1AAA7A}" type="doc">
      <dgm:prSet loTypeId="urn:microsoft.com/office/officeart/2005/8/layout/targe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190BD6E-59FE-4B04-8C24-1FAB2E30480E}">
      <dgm:prSet phldrT="[Текст]"/>
      <dgm:spPr>
        <a:noFill/>
        <a:ln>
          <a:noFill/>
        </a:ln>
      </dgm:spPr>
      <dgm:t>
        <a:bodyPr/>
        <a:lstStyle/>
        <a:p>
          <a:pPr algn="l"/>
          <a:r>
            <a:rPr lang="ru-RU" dirty="0" smtClean="0"/>
            <a:t>    </a:t>
          </a:r>
          <a:r>
            <a:rPr lang="ru-RU" dirty="0" err="1" smtClean="0"/>
            <a:t>Психо-эмоциональная</a:t>
          </a:r>
          <a:r>
            <a:rPr lang="ru-RU" dirty="0" smtClean="0"/>
            <a:t> сфера </a:t>
          </a:r>
          <a:endParaRPr lang="ru-RU" dirty="0"/>
        </a:p>
      </dgm:t>
    </dgm:pt>
    <dgm:pt modelId="{274A2730-96BC-4734-B26C-96512068BF53}" type="parTrans" cxnId="{479C526C-D8E8-4132-AC92-B1A799249256}">
      <dgm:prSet/>
      <dgm:spPr/>
      <dgm:t>
        <a:bodyPr/>
        <a:lstStyle/>
        <a:p>
          <a:endParaRPr lang="ru-RU"/>
        </a:p>
      </dgm:t>
    </dgm:pt>
    <dgm:pt modelId="{616950B6-9263-41B6-9B34-CDFD401C331E}" type="sibTrans" cxnId="{479C526C-D8E8-4132-AC92-B1A799249256}">
      <dgm:prSet/>
      <dgm:spPr/>
      <dgm:t>
        <a:bodyPr/>
        <a:lstStyle/>
        <a:p>
          <a:endParaRPr lang="ru-RU"/>
        </a:p>
      </dgm:t>
    </dgm:pt>
    <dgm:pt modelId="{7FB7FE90-DD1A-4A36-A731-E26D5AC5B9B6}">
      <dgm:prSet phldrT="[Текст]"/>
      <dgm:spPr>
        <a:noFill/>
        <a:ln>
          <a:noFill/>
        </a:ln>
      </dgm:spPr>
      <dgm:t>
        <a:bodyPr/>
        <a:lstStyle/>
        <a:p>
          <a:pPr algn="l"/>
          <a:r>
            <a:rPr lang="ru-RU" dirty="0" smtClean="0"/>
            <a:t>    Мотивационная сфера</a:t>
          </a:r>
          <a:endParaRPr lang="ru-RU" dirty="0"/>
        </a:p>
      </dgm:t>
    </dgm:pt>
    <dgm:pt modelId="{81D5FC75-929B-4E94-8157-1E079A560E5D}" type="parTrans" cxnId="{A82A5EBC-43D5-473C-8BA7-26FA354C65E3}">
      <dgm:prSet/>
      <dgm:spPr/>
      <dgm:t>
        <a:bodyPr/>
        <a:lstStyle/>
        <a:p>
          <a:endParaRPr lang="ru-RU"/>
        </a:p>
      </dgm:t>
    </dgm:pt>
    <dgm:pt modelId="{F9158691-31FA-4F14-A387-B883A011968A}" type="sibTrans" cxnId="{A82A5EBC-43D5-473C-8BA7-26FA354C65E3}">
      <dgm:prSet/>
      <dgm:spPr/>
      <dgm:t>
        <a:bodyPr/>
        <a:lstStyle/>
        <a:p>
          <a:endParaRPr lang="ru-RU"/>
        </a:p>
      </dgm:t>
    </dgm:pt>
    <dgm:pt modelId="{E03386EE-016A-47BA-AC81-26CBB1828D0F}">
      <dgm:prSet phldrT="[Текст]"/>
      <dgm:spPr>
        <a:noFill/>
        <a:ln>
          <a:noFill/>
        </a:ln>
      </dgm:spPr>
      <dgm:t>
        <a:bodyPr/>
        <a:lstStyle/>
        <a:p>
          <a:pPr algn="l"/>
          <a:r>
            <a:rPr lang="ru-RU" u="none" dirty="0" smtClean="0"/>
            <a:t>    Познавательная сфера</a:t>
          </a:r>
          <a:endParaRPr lang="ru-RU" u="none" dirty="0"/>
        </a:p>
      </dgm:t>
    </dgm:pt>
    <dgm:pt modelId="{4DB10664-BDF2-4F9B-9469-77CD2282BCE7}" type="sibTrans" cxnId="{89C10521-C783-48C9-9594-A50F4DE80651}">
      <dgm:prSet/>
      <dgm:spPr/>
      <dgm:t>
        <a:bodyPr/>
        <a:lstStyle/>
        <a:p>
          <a:endParaRPr lang="ru-RU"/>
        </a:p>
      </dgm:t>
    </dgm:pt>
    <dgm:pt modelId="{D51806B8-D8E8-46C8-AD32-DC29B4E5FE58}" type="parTrans" cxnId="{89C10521-C783-48C9-9594-A50F4DE80651}">
      <dgm:prSet/>
      <dgm:spPr/>
      <dgm:t>
        <a:bodyPr/>
        <a:lstStyle/>
        <a:p>
          <a:endParaRPr lang="ru-RU"/>
        </a:p>
      </dgm:t>
    </dgm:pt>
    <dgm:pt modelId="{12E5003A-56E2-48CF-96D8-3297749C2F90}" type="pres">
      <dgm:prSet presAssocID="{B92E511A-D7F4-4BFA-8387-E191AB1AAA7A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B3FDC8C-6E24-4030-A1B5-BCD29A0A2572}" type="pres">
      <dgm:prSet presAssocID="{E03386EE-016A-47BA-AC81-26CBB1828D0F}" presName="circle1" presStyleLbl="node1" presStyleIdx="0" presStyleCnt="3" custScaleX="83820" custScaleY="103410" custLinFactNeighborX="382" custLinFactNeighborY="-4638"/>
      <dgm:spPr>
        <a:solidFill>
          <a:srgbClr val="FF9900"/>
        </a:solidFill>
      </dgm:spPr>
      <dgm:t>
        <a:bodyPr/>
        <a:lstStyle/>
        <a:p>
          <a:endParaRPr lang="ru-RU"/>
        </a:p>
      </dgm:t>
    </dgm:pt>
    <dgm:pt modelId="{D4D28DA1-20D3-495E-B2C2-5C6DA9A7354F}" type="pres">
      <dgm:prSet presAssocID="{E03386EE-016A-47BA-AC81-26CBB1828D0F}" presName="space" presStyleCnt="0"/>
      <dgm:spPr/>
    </dgm:pt>
    <dgm:pt modelId="{5DE4049C-B468-4792-B7E7-B7D98536453B}" type="pres">
      <dgm:prSet presAssocID="{E03386EE-016A-47BA-AC81-26CBB1828D0F}" presName="rect1" presStyleLbl="alignAcc1" presStyleIdx="0" presStyleCnt="3" custScaleX="129403" custScaleY="100000" custLinFactNeighborX="-3300" custLinFactNeighborY="-4898"/>
      <dgm:spPr/>
      <dgm:t>
        <a:bodyPr/>
        <a:lstStyle/>
        <a:p>
          <a:endParaRPr lang="ru-RU"/>
        </a:p>
      </dgm:t>
    </dgm:pt>
    <dgm:pt modelId="{6FB4120F-DCAA-489C-A6F9-529303F0EADB}" type="pres">
      <dgm:prSet presAssocID="{E190BD6E-59FE-4B04-8C24-1FAB2E30480E}" presName="vertSpace2" presStyleLbl="node1" presStyleIdx="0" presStyleCnt="3"/>
      <dgm:spPr/>
    </dgm:pt>
    <dgm:pt modelId="{0391A46A-7D41-47C7-A7DE-74DB62916DE6}" type="pres">
      <dgm:prSet presAssocID="{E190BD6E-59FE-4B04-8C24-1FAB2E30480E}" presName="circle2" presStyleLbl="node1" presStyleIdx="1" presStyleCnt="3" custScaleX="102755" custScaleY="106445" custLinFactNeighborX="-12733" custLinFactNeighborY="-13789"/>
      <dgm:spPr>
        <a:solidFill>
          <a:srgbClr val="FFFF00"/>
        </a:solidFill>
      </dgm:spPr>
      <dgm:t>
        <a:bodyPr/>
        <a:lstStyle/>
        <a:p>
          <a:endParaRPr lang="ru-RU"/>
        </a:p>
      </dgm:t>
    </dgm:pt>
    <dgm:pt modelId="{58C85505-E460-4937-BA74-C85F947D121F}" type="pres">
      <dgm:prSet presAssocID="{E190BD6E-59FE-4B04-8C24-1FAB2E30480E}" presName="rect2" presStyleLbl="alignAcc1" presStyleIdx="1" presStyleCnt="3" custScaleX="127640" custScaleY="99783" custLinFactNeighborX="-3437" custLinFactNeighborY="-9785"/>
      <dgm:spPr/>
      <dgm:t>
        <a:bodyPr/>
        <a:lstStyle/>
        <a:p>
          <a:endParaRPr lang="ru-RU"/>
        </a:p>
      </dgm:t>
    </dgm:pt>
    <dgm:pt modelId="{5F39C176-D36D-4114-8016-35EB51E978FE}" type="pres">
      <dgm:prSet presAssocID="{7FB7FE90-DD1A-4A36-A731-E26D5AC5B9B6}" presName="vertSpace3" presStyleLbl="node1" presStyleIdx="1" presStyleCnt="3"/>
      <dgm:spPr/>
    </dgm:pt>
    <dgm:pt modelId="{0B19A9E8-87D2-4E16-B203-3341254CC716}" type="pres">
      <dgm:prSet presAssocID="{7FB7FE90-DD1A-4A36-A731-E26D5AC5B9B6}" presName="circle3" presStyleLbl="node1" presStyleIdx="2" presStyleCnt="3" custScaleX="162440" custScaleY="123476" custLinFactNeighborX="-25899" custLinFactNeighborY="-13868"/>
      <dgm:spPr>
        <a:solidFill>
          <a:srgbClr val="99FF99"/>
        </a:solidFill>
      </dgm:spPr>
      <dgm:t>
        <a:bodyPr/>
        <a:lstStyle/>
        <a:p>
          <a:endParaRPr lang="ru-RU"/>
        </a:p>
      </dgm:t>
    </dgm:pt>
    <dgm:pt modelId="{98A55753-1677-443D-8EAA-D243DA49D93A}" type="pres">
      <dgm:prSet presAssocID="{7FB7FE90-DD1A-4A36-A731-E26D5AC5B9B6}" presName="rect3" presStyleLbl="alignAcc1" presStyleIdx="2" presStyleCnt="3" custScaleX="120026" custLinFactNeighborX="-7381" custLinFactNeighborY="-15010"/>
      <dgm:spPr/>
      <dgm:t>
        <a:bodyPr/>
        <a:lstStyle/>
        <a:p>
          <a:endParaRPr lang="ru-RU"/>
        </a:p>
      </dgm:t>
    </dgm:pt>
    <dgm:pt modelId="{3133A3C6-9A91-44AF-A2EB-6156F1052DC7}" type="pres">
      <dgm:prSet presAssocID="{E03386EE-016A-47BA-AC81-26CBB1828D0F}" presName="rect1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4D646A9-A4CF-4E1E-AEC4-8E290F99DF24}" type="pres">
      <dgm:prSet presAssocID="{E190BD6E-59FE-4B04-8C24-1FAB2E30480E}" presName="rect2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8848429-8909-44CA-A88A-A6170C5DAA1E}" type="pres">
      <dgm:prSet presAssocID="{7FB7FE90-DD1A-4A36-A731-E26D5AC5B9B6}" presName="rect3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C97CD11-D4F6-4B1A-807B-BA0123F38E0A}" type="presOf" srcId="{E190BD6E-59FE-4B04-8C24-1FAB2E30480E}" destId="{58C85505-E460-4937-BA74-C85F947D121F}" srcOrd="0" destOrd="0" presId="urn:microsoft.com/office/officeart/2005/8/layout/target3"/>
    <dgm:cxn modelId="{9B49A90B-56A1-4893-832D-A9A8316A1827}" type="presOf" srcId="{7FB7FE90-DD1A-4A36-A731-E26D5AC5B9B6}" destId="{D8848429-8909-44CA-A88A-A6170C5DAA1E}" srcOrd="1" destOrd="0" presId="urn:microsoft.com/office/officeart/2005/8/layout/target3"/>
    <dgm:cxn modelId="{6F56D605-1594-401F-AA18-2B6A5FFE034A}" type="presOf" srcId="{7FB7FE90-DD1A-4A36-A731-E26D5AC5B9B6}" destId="{98A55753-1677-443D-8EAA-D243DA49D93A}" srcOrd="0" destOrd="0" presId="urn:microsoft.com/office/officeart/2005/8/layout/target3"/>
    <dgm:cxn modelId="{A82A5EBC-43D5-473C-8BA7-26FA354C65E3}" srcId="{B92E511A-D7F4-4BFA-8387-E191AB1AAA7A}" destId="{7FB7FE90-DD1A-4A36-A731-E26D5AC5B9B6}" srcOrd="2" destOrd="0" parTransId="{81D5FC75-929B-4E94-8157-1E079A560E5D}" sibTransId="{F9158691-31FA-4F14-A387-B883A011968A}"/>
    <dgm:cxn modelId="{F53C0D92-ED49-40F1-873C-7B6E54FB5660}" type="presOf" srcId="{E190BD6E-59FE-4B04-8C24-1FAB2E30480E}" destId="{24D646A9-A4CF-4E1E-AEC4-8E290F99DF24}" srcOrd="1" destOrd="0" presId="urn:microsoft.com/office/officeart/2005/8/layout/target3"/>
    <dgm:cxn modelId="{89C10521-C783-48C9-9594-A50F4DE80651}" srcId="{B92E511A-D7F4-4BFA-8387-E191AB1AAA7A}" destId="{E03386EE-016A-47BA-AC81-26CBB1828D0F}" srcOrd="0" destOrd="0" parTransId="{D51806B8-D8E8-46C8-AD32-DC29B4E5FE58}" sibTransId="{4DB10664-BDF2-4F9B-9469-77CD2282BCE7}"/>
    <dgm:cxn modelId="{B5452D32-5375-4F64-88D3-16DAB111C3FD}" type="presOf" srcId="{E03386EE-016A-47BA-AC81-26CBB1828D0F}" destId="{3133A3C6-9A91-44AF-A2EB-6156F1052DC7}" srcOrd="1" destOrd="0" presId="urn:microsoft.com/office/officeart/2005/8/layout/target3"/>
    <dgm:cxn modelId="{865C4DEC-7FB8-4E09-A064-5D9232E6E2EB}" type="presOf" srcId="{B92E511A-D7F4-4BFA-8387-E191AB1AAA7A}" destId="{12E5003A-56E2-48CF-96D8-3297749C2F90}" srcOrd="0" destOrd="0" presId="urn:microsoft.com/office/officeart/2005/8/layout/target3"/>
    <dgm:cxn modelId="{61A7ACA2-C0CA-4121-928B-AB9455156B43}" type="presOf" srcId="{E03386EE-016A-47BA-AC81-26CBB1828D0F}" destId="{5DE4049C-B468-4792-B7E7-B7D98536453B}" srcOrd="0" destOrd="0" presId="urn:microsoft.com/office/officeart/2005/8/layout/target3"/>
    <dgm:cxn modelId="{479C526C-D8E8-4132-AC92-B1A799249256}" srcId="{B92E511A-D7F4-4BFA-8387-E191AB1AAA7A}" destId="{E190BD6E-59FE-4B04-8C24-1FAB2E30480E}" srcOrd="1" destOrd="0" parTransId="{274A2730-96BC-4734-B26C-96512068BF53}" sibTransId="{616950B6-9263-41B6-9B34-CDFD401C331E}"/>
    <dgm:cxn modelId="{62A18FA1-5786-4701-8052-BF35649F65E9}" type="presParOf" srcId="{12E5003A-56E2-48CF-96D8-3297749C2F90}" destId="{DB3FDC8C-6E24-4030-A1B5-BCD29A0A2572}" srcOrd="0" destOrd="0" presId="urn:microsoft.com/office/officeart/2005/8/layout/target3"/>
    <dgm:cxn modelId="{1E1610B1-313E-43F4-86FB-D6258062118D}" type="presParOf" srcId="{12E5003A-56E2-48CF-96D8-3297749C2F90}" destId="{D4D28DA1-20D3-495E-B2C2-5C6DA9A7354F}" srcOrd="1" destOrd="0" presId="urn:microsoft.com/office/officeart/2005/8/layout/target3"/>
    <dgm:cxn modelId="{5C46074E-43FB-4AFC-AB97-DAC566FBFCE6}" type="presParOf" srcId="{12E5003A-56E2-48CF-96D8-3297749C2F90}" destId="{5DE4049C-B468-4792-B7E7-B7D98536453B}" srcOrd="2" destOrd="0" presId="urn:microsoft.com/office/officeart/2005/8/layout/target3"/>
    <dgm:cxn modelId="{6DF06E91-DA85-4BF0-92CA-0D496B27E78C}" type="presParOf" srcId="{12E5003A-56E2-48CF-96D8-3297749C2F90}" destId="{6FB4120F-DCAA-489C-A6F9-529303F0EADB}" srcOrd="3" destOrd="0" presId="urn:microsoft.com/office/officeart/2005/8/layout/target3"/>
    <dgm:cxn modelId="{D22FACEB-A940-48D1-8220-F6B0B6878D3C}" type="presParOf" srcId="{12E5003A-56E2-48CF-96D8-3297749C2F90}" destId="{0391A46A-7D41-47C7-A7DE-74DB62916DE6}" srcOrd="4" destOrd="0" presId="urn:microsoft.com/office/officeart/2005/8/layout/target3"/>
    <dgm:cxn modelId="{612AE2A5-408B-4F4B-993B-C4B7ECCED377}" type="presParOf" srcId="{12E5003A-56E2-48CF-96D8-3297749C2F90}" destId="{58C85505-E460-4937-BA74-C85F947D121F}" srcOrd="5" destOrd="0" presId="urn:microsoft.com/office/officeart/2005/8/layout/target3"/>
    <dgm:cxn modelId="{76B0E890-EAC0-455E-9FD0-424EF463C935}" type="presParOf" srcId="{12E5003A-56E2-48CF-96D8-3297749C2F90}" destId="{5F39C176-D36D-4114-8016-35EB51E978FE}" srcOrd="6" destOrd="0" presId="urn:microsoft.com/office/officeart/2005/8/layout/target3"/>
    <dgm:cxn modelId="{2ADF56AB-531D-45BD-8304-27C448EE73C2}" type="presParOf" srcId="{12E5003A-56E2-48CF-96D8-3297749C2F90}" destId="{0B19A9E8-87D2-4E16-B203-3341254CC716}" srcOrd="7" destOrd="0" presId="urn:microsoft.com/office/officeart/2005/8/layout/target3"/>
    <dgm:cxn modelId="{4FB20C8B-9561-4D47-B571-87E0AB848295}" type="presParOf" srcId="{12E5003A-56E2-48CF-96D8-3297749C2F90}" destId="{98A55753-1677-443D-8EAA-D243DA49D93A}" srcOrd="8" destOrd="0" presId="urn:microsoft.com/office/officeart/2005/8/layout/target3"/>
    <dgm:cxn modelId="{901C8797-8B4F-41B5-A5BF-AEB3A1B02942}" type="presParOf" srcId="{12E5003A-56E2-48CF-96D8-3297749C2F90}" destId="{3133A3C6-9A91-44AF-A2EB-6156F1052DC7}" srcOrd="9" destOrd="0" presId="urn:microsoft.com/office/officeart/2005/8/layout/target3"/>
    <dgm:cxn modelId="{EAF78B7A-7ABB-4DB5-BC89-2BA0122A6DB2}" type="presParOf" srcId="{12E5003A-56E2-48CF-96D8-3297749C2F90}" destId="{24D646A9-A4CF-4E1E-AEC4-8E290F99DF24}" srcOrd="10" destOrd="0" presId="urn:microsoft.com/office/officeart/2005/8/layout/target3"/>
    <dgm:cxn modelId="{81EA9591-25A3-47F0-81BE-8B04D1179641}" type="presParOf" srcId="{12E5003A-56E2-48CF-96D8-3297749C2F90}" destId="{D8848429-8909-44CA-A88A-A6170C5DAA1E}" srcOrd="11" destOrd="0" presId="urn:microsoft.com/office/officeart/2005/8/layout/target3"/>
  </dgm:cxnLst>
  <dgm:bg/>
  <dgm:whole/>
  <dgm:extLst>
    <a:ext uri="http://schemas.microsoft.com/office/drawing/2008/diagram">
      <dsp:dataModelExt xmlns=""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88E0A3F-88E9-4A14-88DA-A0706E9DFD7E}" type="doc">
      <dgm:prSet loTypeId="urn:microsoft.com/office/officeart/2005/8/layout/radial1" loCatId="relationship" qsTypeId="urn:microsoft.com/office/officeart/2005/8/quickstyle/3d2" qsCatId="3D" csTypeId="urn:microsoft.com/office/officeart/2005/8/colors/accent0_2" csCatId="mainScheme" phldr="1"/>
      <dgm:spPr/>
      <dgm:t>
        <a:bodyPr/>
        <a:lstStyle/>
        <a:p>
          <a:endParaRPr lang="ru-RU"/>
        </a:p>
      </dgm:t>
    </dgm:pt>
    <dgm:pt modelId="{E94E6815-AED1-4F0C-8FF9-152CDC8B201A}">
      <dgm:prSet phldrT="[Текст]" custT="1"/>
      <dgm:spPr>
        <a:solidFill>
          <a:schemeClr val="bg1">
            <a:lumMod val="50000"/>
          </a:schemeClr>
        </a:solidFill>
      </dgm:spPr>
      <dgm:t>
        <a:bodyPr/>
        <a:lstStyle/>
        <a:p>
          <a:r>
            <a:rPr lang="ru-RU" sz="2400" dirty="0" smtClean="0">
              <a:solidFill>
                <a:schemeClr val="tx1"/>
              </a:solidFill>
            </a:rPr>
            <a:t>Ребёнок</a:t>
          </a:r>
          <a:r>
            <a:rPr lang="ru-RU" sz="2400" dirty="0" smtClean="0"/>
            <a:t> </a:t>
          </a:r>
          <a:endParaRPr lang="ru-RU" sz="2400" dirty="0"/>
        </a:p>
      </dgm:t>
    </dgm:pt>
    <dgm:pt modelId="{A6330C1A-BE0E-4CEF-99F6-CDA3C8F0B3E9}" type="parTrans" cxnId="{6B1B549F-16E3-44DE-B20E-A9FBBEF5B6E7}">
      <dgm:prSet/>
      <dgm:spPr/>
      <dgm:t>
        <a:bodyPr/>
        <a:lstStyle/>
        <a:p>
          <a:endParaRPr lang="ru-RU"/>
        </a:p>
      </dgm:t>
    </dgm:pt>
    <dgm:pt modelId="{A9505328-B7D9-4631-8F46-83BCE88DB277}" type="sibTrans" cxnId="{6B1B549F-16E3-44DE-B20E-A9FBBEF5B6E7}">
      <dgm:prSet/>
      <dgm:spPr/>
      <dgm:t>
        <a:bodyPr/>
        <a:lstStyle/>
        <a:p>
          <a:endParaRPr lang="ru-RU"/>
        </a:p>
      </dgm:t>
    </dgm:pt>
    <dgm:pt modelId="{48D7DFCC-29E3-4EED-A715-CDBF7C6700B3}">
      <dgm:prSet phldrT="[Текст]" custT="1"/>
      <dgm:spPr>
        <a:solidFill>
          <a:srgbClr val="99FF99"/>
        </a:solidFill>
      </dgm:spPr>
      <dgm:t>
        <a:bodyPr/>
        <a:lstStyle/>
        <a:p>
          <a:r>
            <a:rPr lang="ru-RU" sz="2400" dirty="0" smtClean="0">
              <a:solidFill>
                <a:schemeClr val="tx1"/>
              </a:solidFill>
            </a:rPr>
            <a:t>Родитель</a:t>
          </a:r>
          <a:r>
            <a:rPr lang="ru-RU" sz="2400" dirty="0" smtClean="0"/>
            <a:t> </a:t>
          </a:r>
          <a:endParaRPr lang="ru-RU" sz="2400" dirty="0"/>
        </a:p>
      </dgm:t>
    </dgm:pt>
    <dgm:pt modelId="{3185123C-F4A2-4595-89B2-B09BADAC61AF}" type="parTrans" cxnId="{381D6515-619F-4F65-BB4F-43F8EA625CB1}">
      <dgm:prSet/>
      <dgm:spPr>
        <a:ln>
          <a:solidFill>
            <a:srgbClr val="663300"/>
          </a:solidFill>
          <a:headEnd type="arrow"/>
          <a:tailEnd type="arrow"/>
        </a:ln>
      </dgm:spPr>
      <dgm:t>
        <a:bodyPr/>
        <a:lstStyle/>
        <a:p>
          <a:endParaRPr lang="ru-RU"/>
        </a:p>
      </dgm:t>
    </dgm:pt>
    <dgm:pt modelId="{A2A73791-4148-4B22-A803-DD0C889A2BB4}" type="sibTrans" cxnId="{381D6515-619F-4F65-BB4F-43F8EA625CB1}">
      <dgm:prSet/>
      <dgm:spPr/>
      <dgm:t>
        <a:bodyPr/>
        <a:lstStyle/>
        <a:p>
          <a:endParaRPr lang="ru-RU"/>
        </a:p>
      </dgm:t>
    </dgm:pt>
    <dgm:pt modelId="{E38A7A58-EF30-4E15-8E61-C1785FFFC5F2}">
      <dgm:prSet phldrT="[Текст]" custT="1"/>
      <dgm:spPr>
        <a:solidFill>
          <a:srgbClr val="99FF99"/>
        </a:solidFill>
      </dgm:spPr>
      <dgm:t>
        <a:bodyPr/>
        <a:lstStyle/>
        <a:p>
          <a:r>
            <a:rPr lang="ru-RU" sz="2400" dirty="0" smtClean="0">
              <a:solidFill>
                <a:schemeClr val="tx1"/>
              </a:solidFill>
            </a:rPr>
            <a:t>Учитель </a:t>
          </a:r>
          <a:endParaRPr lang="ru-RU" sz="2400" dirty="0">
            <a:solidFill>
              <a:schemeClr val="tx1"/>
            </a:solidFill>
          </a:endParaRPr>
        </a:p>
      </dgm:t>
    </dgm:pt>
    <dgm:pt modelId="{54B614BC-8241-4620-8AB1-B0DB22B2765D}" type="parTrans" cxnId="{EF7E7688-EF53-4E1D-989C-A0A96DE8883B}">
      <dgm:prSet/>
      <dgm:spPr>
        <a:ln>
          <a:solidFill>
            <a:srgbClr val="663300"/>
          </a:solidFill>
          <a:headEnd type="arrow"/>
          <a:tailEnd type="arrow"/>
        </a:ln>
      </dgm:spPr>
      <dgm:t>
        <a:bodyPr/>
        <a:lstStyle/>
        <a:p>
          <a:endParaRPr lang="ru-RU"/>
        </a:p>
      </dgm:t>
    </dgm:pt>
    <dgm:pt modelId="{D6BB9296-9C43-4F4C-AAB2-54CCC9159648}" type="sibTrans" cxnId="{EF7E7688-EF53-4E1D-989C-A0A96DE8883B}">
      <dgm:prSet/>
      <dgm:spPr/>
      <dgm:t>
        <a:bodyPr/>
        <a:lstStyle/>
        <a:p>
          <a:endParaRPr lang="ru-RU"/>
        </a:p>
      </dgm:t>
    </dgm:pt>
    <dgm:pt modelId="{5CE0BECB-AEC0-433C-9A24-2C4BB0A19574}">
      <dgm:prSet phldrT="[Текст]" custT="1"/>
      <dgm:spPr>
        <a:solidFill>
          <a:srgbClr val="99FF99"/>
        </a:solidFill>
      </dgm:spPr>
      <dgm:t>
        <a:bodyPr/>
        <a:lstStyle/>
        <a:p>
          <a:r>
            <a:rPr lang="ru-RU" sz="2400" dirty="0" smtClean="0">
              <a:solidFill>
                <a:schemeClr val="tx1"/>
              </a:solidFill>
            </a:rPr>
            <a:t>Психолог </a:t>
          </a:r>
          <a:endParaRPr lang="ru-RU" sz="2400" dirty="0">
            <a:solidFill>
              <a:schemeClr val="tx1"/>
            </a:solidFill>
          </a:endParaRPr>
        </a:p>
      </dgm:t>
    </dgm:pt>
    <dgm:pt modelId="{2C13C0DC-E82F-4741-8BDD-ECD912FCA0BC}" type="parTrans" cxnId="{3F0D9C5C-4BF1-433B-9D91-C983D4D6DE67}">
      <dgm:prSet/>
      <dgm:spPr>
        <a:ln>
          <a:solidFill>
            <a:srgbClr val="663300"/>
          </a:solidFill>
          <a:headEnd type="arrow"/>
          <a:tailEnd type="arrow"/>
        </a:ln>
      </dgm:spPr>
      <dgm:t>
        <a:bodyPr/>
        <a:lstStyle/>
        <a:p>
          <a:endParaRPr lang="ru-RU"/>
        </a:p>
      </dgm:t>
    </dgm:pt>
    <dgm:pt modelId="{E845E6B1-8A20-4951-9D02-95D60E74B3BA}" type="sibTrans" cxnId="{3F0D9C5C-4BF1-433B-9D91-C983D4D6DE67}">
      <dgm:prSet/>
      <dgm:spPr/>
      <dgm:t>
        <a:bodyPr/>
        <a:lstStyle/>
        <a:p>
          <a:endParaRPr lang="ru-RU"/>
        </a:p>
      </dgm:t>
    </dgm:pt>
    <dgm:pt modelId="{E9A8D022-FC81-4122-BEE5-85C8E54FE703}" type="pres">
      <dgm:prSet presAssocID="{788E0A3F-88E9-4A14-88DA-A0706E9DFD7E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18633B2-4848-4E3E-9BED-12B4F43C265A}" type="pres">
      <dgm:prSet presAssocID="{E94E6815-AED1-4F0C-8FF9-152CDC8B201A}" presName="centerShape" presStyleLbl="node0" presStyleIdx="0" presStyleCnt="1" custLinFactNeighborX="181" custLinFactNeighborY="108"/>
      <dgm:spPr/>
      <dgm:t>
        <a:bodyPr/>
        <a:lstStyle/>
        <a:p>
          <a:endParaRPr lang="ru-RU"/>
        </a:p>
      </dgm:t>
    </dgm:pt>
    <dgm:pt modelId="{C9028E10-3F5E-4304-A754-854D9D90B24C}" type="pres">
      <dgm:prSet presAssocID="{3185123C-F4A2-4595-89B2-B09BADAC61AF}" presName="Name9" presStyleLbl="parChTrans1D2" presStyleIdx="0" presStyleCnt="3"/>
      <dgm:spPr/>
      <dgm:t>
        <a:bodyPr/>
        <a:lstStyle/>
        <a:p>
          <a:endParaRPr lang="ru-RU"/>
        </a:p>
      </dgm:t>
    </dgm:pt>
    <dgm:pt modelId="{9E02C87D-3FF5-4093-B088-86B595FEFBDB}" type="pres">
      <dgm:prSet presAssocID="{3185123C-F4A2-4595-89B2-B09BADAC61AF}" presName="connTx" presStyleLbl="parChTrans1D2" presStyleIdx="0" presStyleCnt="3"/>
      <dgm:spPr/>
      <dgm:t>
        <a:bodyPr/>
        <a:lstStyle/>
        <a:p>
          <a:endParaRPr lang="ru-RU"/>
        </a:p>
      </dgm:t>
    </dgm:pt>
    <dgm:pt modelId="{E6F1FC39-D4B2-405C-BC7B-3EEAA4D06EB1}" type="pres">
      <dgm:prSet presAssocID="{48D7DFCC-29E3-4EED-A715-CDBF7C6700B3}" presName="node" presStyleLbl="node1" presStyleIdx="0" presStyleCnt="3" custScaleX="11737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5752DA1-8C30-417E-853A-449A363A704C}" type="pres">
      <dgm:prSet presAssocID="{54B614BC-8241-4620-8AB1-B0DB22B2765D}" presName="Name9" presStyleLbl="parChTrans1D2" presStyleIdx="1" presStyleCnt="3"/>
      <dgm:spPr/>
      <dgm:t>
        <a:bodyPr/>
        <a:lstStyle/>
        <a:p>
          <a:endParaRPr lang="ru-RU"/>
        </a:p>
      </dgm:t>
    </dgm:pt>
    <dgm:pt modelId="{CFF096FF-B94F-45D5-8206-E176FFDB3F8C}" type="pres">
      <dgm:prSet presAssocID="{54B614BC-8241-4620-8AB1-B0DB22B2765D}" presName="connTx" presStyleLbl="parChTrans1D2" presStyleIdx="1" presStyleCnt="3"/>
      <dgm:spPr/>
      <dgm:t>
        <a:bodyPr/>
        <a:lstStyle/>
        <a:p>
          <a:endParaRPr lang="ru-RU"/>
        </a:p>
      </dgm:t>
    </dgm:pt>
    <dgm:pt modelId="{E1A8F901-56D9-4936-834B-01964A954EC3}" type="pres">
      <dgm:prSet presAssocID="{E38A7A58-EF30-4E15-8E61-C1785FFFC5F2}" presName="node" presStyleLbl="node1" presStyleIdx="1" presStyleCnt="3" custScaleX="117561" custScaleY="10345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95D587C-FD74-4F2B-8504-87EE4E2D6D93}" type="pres">
      <dgm:prSet presAssocID="{2C13C0DC-E82F-4741-8BDD-ECD912FCA0BC}" presName="Name9" presStyleLbl="parChTrans1D2" presStyleIdx="2" presStyleCnt="3"/>
      <dgm:spPr/>
      <dgm:t>
        <a:bodyPr/>
        <a:lstStyle/>
        <a:p>
          <a:endParaRPr lang="ru-RU"/>
        </a:p>
      </dgm:t>
    </dgm:pt>
    <dgm:pt modelId="{078A06F9-734D-4F25-946E-111A7AD94B74}" type="pres">
      <dgm:prSet presAssocID="{2C13C0DC-E82F-4741-8BDD-ECD912FCA0BC}" presName="connTx" presStyleLbl="parChTrans1D2" presStyleIdx="2" presStyleCnt="3"/>
      <dgm:spPr/>
      <dgm:t>
        <a:bodyPr/>
        <a:lstStyle/>
        <a:p>
          <a:endParaRPr lang="ru-RU"/>
        </a:p>
      </dgm:t>
    </dgm:pt>
    <dgm:pt modelId="{8C7B7089-B469-471D-AD7A-6F59EBAB3661}" type="pres">
      <dgm:prSet presAssocID="{5CE0BECB-AEC0-433C-9A24-2C4BB0A19574}" presName="node" presStyleLbl="node1" presStyleIdx="2" presStyleCnt="3" custScaleX="117283" custScaleY="102306" custRadScaleRad="99716" custRadScaleInc="29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BD75AE7-B5F4-49F2-9442-31AD9BF6497F}" type="presOf" srcId="{E94E6815-AED1-4F0C-8FF9-152CDC8B201A}" destId="{218633B2-4848-4E3E-9BED-12B4F43C265A}" srcOrd="0" destOrd="0" presId="urn:microsoft.com/office/officeart/2005/8/layout/radial1"/>
    <dgm:cxn modelId="{0C7B47CD-D5DF-425C-82BC-D1E9398E3B6B}" type="presOf" srcId="{788E0A3F-88E9-4A14-88DA-A0706E9DFD7E}" destId="{E9A8D022-FC81-4122-BEE5-85C8E54FE703}" srcOrd="0" destOrd="0" presId="urn:microsoft.com/office/officeart/2005/8/layout/radial1"/>
    <dgm:cxn modelId="{1D0A0B43-2D20-437C-9FFD-C75F05DAA7D6}" type="presOf" srcId="{48D7DFCC-29E3-4EED-A715-CDBF7C6700B3}" destId="{E6F1FC39-D4B2-405C-BC7B-3EEAA4D06EB1}" srcOrd="0" destOrd="0" presId="urn:microsoft.com/office/officeart/2005/8/layout/radial1"/>
    <dgm:cxn modelId="{8B212D8E-9EB2-4FC9-A81F-88725914CD05}" type="presOf" srcId="{54B614BC-8241-4620-8AB1-B0DB22B2765D}" destId="{CFF096FF-B94F-45D5-8206-E176FFDB3F8C}" srcOrd="1" destOrd="0" presId="urn:microsoft.com/office/officeart/2005/8/layout/radial1"/>
    <dgm:cxn modelId="{8C16AA14-C323-4381-8442-54E336C11D0A}" type="presOf" srcId="{2C13C0DC-E82F-4741-8BDD-ECD912FCA0BC}" destId="{078A06F9-734D-4F25-946E-111A7AD94B74}" srcOrd="1" destOrd="0" presId="urn:microsoft.com/office/officeart/2005/8/layout/radial1"/>
    <dgm:cxn modelId="{2F33A134-F59D-4EE9-B36D-477265F47C97}" type="presOf" srcId="{5CE0BECB-AEC0-433C-9A24-2C4BB0A19574}" destId="{8C7B7089-B469-471D-AD7A-6F59EBAB3661}" srcOrd="0" destOrd="0" presId="urn:microsoft.com/office/officeart/2005/8/layout/radial1"/>
    <dgm:cxn modelId="{A9D9D08E-3FB1-45CD-A724-A78BB6C25249}" type="presOf" srcId="{54B614BC-8241-4620-8AB1-B0DB22B2765D}" destId="{55752DA1-8C30-417E-853A-449A363A704C}" srcOrd="0" destOrd="0" presId="urn:microsoft.com/office/officeart/2005/8/layout/radial1"/>
    <dgm:cxn modelId="{57E05B50-DBB0-4685-A53F-85BA903E7B2F}" type="presOf" srcId="{E38A7A58-EF30-4E15-8E61-C1785FFFC5F2}" destId="{E1A8F901-56D9-4936-834B-01964A954EC3}" srcOrd="0" destOrd="0" presId="urn:microsoft.com/office/officeart/2005/8/layout/radial1"/>
    <dgm:cxn modelId="{66279ED0-E5D4-465E-8119-5588DE42AE93}" type="presOf" srcId="{2C13C0DC-E82F-4741-8BDD-ECD912FCA0BC}" destId="{595D587C-FD74-4F2B-8504-87EE4E2D6D93}" srcOrd="0" destOrd="0" presId="urn:microsoft.com/office/officeart/2005/8/layout/radial1"/>
    <dgm:cxn modelId="{3F0D9C5C-4BF1-433B-9D91-C983D4D6DE67}" srcId="{E94E6815-AED1-4F0C-8FF9-152CDC8B201A}" destId="{5CE0BECB-AEC0-433C-9A24-2C4BB0A19574}" srcOrd="2" destOrd="0" parTransId="{2C13C0DC-E82F-4741-8BDD-ECD912FCA0BC}" sibTransId="{E845E6B1-8A20-4951-9D02-95D60E74B3BA}"/>
    <dgm:cxn modelId="{536042A5-3428-43E6-9A1B-DF7B4AD3928B}" type="presOf" srcId="{3185123C-F4A2-4595-89B2-B09BADAC61AF}" destId="{9E02C87D-3FF5-4093-B088-86B595FEFBDB}" srcOrd="1" destOrd="0" presId="urn:microsoft.com/office/officeart/2005/8/layout/radial1"/>
    <dgm:cxn modelId="{EF7E7688-EF53-4E1D-989C-A0A96DE8883B}" srcId="{E94E6815-AED1-4F0C-8FF9-152CDC8B201A}" destId="{E38A7A58-EF30-4E15-8E61-C1785FFFC5F2}" srcOrd="1" destOrd="0" parTransId="{54B614BC-8241-4620-8AB1-B0DB22B2765D}" sibTransId="{D6BB9296-9C43-4F4C-AAB2-54CCC9159648}"/>
    <dgm:cxn modelId="{381D6515-619F-4F65-BB4F-43F8EA625CB1}" srcId="{E94E6815-AED1-4F0C-8FF9-152CDC8B201A}" destId="{48D7DFCC-29E3-4EED-A715-CDBF7C6700B3}" srcOrd="0" destOrd="0" parTransId="{3185123C-F4A2-4595-89B2-B09BADAC61AF}" sibTransId="{A2A73791-4148-4B22-A803-DD0C889A2BB4}"/>
    <dgm:cxn modelId="{E05906C7-473D-44E2-9E47-B3FD8460130A}" type="presOf" srcId="{3185123C-F4A2-4595-89B2-B09BADAC61AF}" destId="{C9028E10-3F5E-4304-A754-854D9D90B24C}" srcOrd="0" destOrd="0" presId="urn:microsoft.com/office/officeart/2005/8/layout/radial1"/>
    <dgm:cxn modelId="{6B1B549F-16E3-44DE-B20E-A9FBBEF5B6E7}" srcId="{788E0A3F-88E9-4A14-88DA-A0706E9DFD7E}" destId="{E94E6815-AED1-4F0C-8FF9-152CDC8B201A}" srcOrd="0" destOrd="0" parTransId="{A6330C1A-BE0E-4CEF-99F6-CDA3C8F0B3E9}" sibTransId="{A9505328-B7D9-4631-8F46-83BCE88DB277}"/>
    <dgm:cxn modelId="{FDFC2322-2BEB-46EC-8C6F-42B31255862B}" type="presParOf" srcId="{E9A8D022-FC81-4122-BEE5-85C8E54FE703}" destId="{218633B2-4848-4E3E-9BED-12B4F43C265A}" srcOrd="0" destOrd="0" presId="urn:microsoft.com/office/officeart/2005/8/layout/radial1"/>
    <dgm:cxn modelId="{DB0FD6A8-04D4-417D-817E-FC291B7789C0}" type="presParOf" srcId="{E9A8D022-FC81-4122-BEE5-85C8E54FE703}" destId="{C9028E10-3F5E-4304-A754-854D9D90B24C}" srcOrd="1" destOrd="0" presId="urn:microsoft.com/office/officeart/2005/8/layout/radial1"/>
    <dgm:cxn modelId="{2D5B7A92-3E55-4BB8-963F-9DA93CFE892D}" type="presParOf" srcId="{C9028E10-3F5E-4304-A754-854D9D90B24C}" destId="{9E02C87D-3FF5-4093-B088-86B595FEFBDB}" srcOrd="0" destOrd="0" presId="urn:microsoft.com/office/officeart/2005/8/layout/radial1"/>
    <dgm:cxn modelId="{DED511C3-54CD-426E-BE65-30F8D6892EA9}" type="presParOf" srcId="{E9A8D022-FC81-4122-BEE5-85C8E54FE703}" destId="{E6F1FC39-D4B2-405C-BC7B-3EEAA4D06EB1}" srcOrd="2" destOrd="0" presId="urn:microsoft.com/office/officeart/2005/8/layout/radial1"/>
    <dgm:cxn modelId="{E2B7DFBF-1D0D-4E38-8AA2-16438B470B4C}" type="presParOf" srcId="{E9A8D022-FC81-4122-BEE5-85C8E54FE703}" destId="{55752DA1-8C30-417E-853A-449A363A704C}" srcOrd="3" destOrd="0" presId="urn:microsoft.com/office/officeart/2005/8/layout/radial1"/>
    <dgm:cxn modelId="{AE7545D4-5A04-4CE8-A3DA-C1E2E4E91009}" type="presParOf" srcId="{55752DA1-8C30-417E-853A-449A363A704C}" destId="{CFF096FF-B94F-45D5-8206-E176FFDB3F8C}" srcOrd="0" destOrd="0" presId="urn:microsoft.com/office/officeart/2005/8/layout/radial1"/>
    <dgm:cxn modelId="{95D6D74A-CE90-425B-92F7-DB679925FE62}" type="presParOf" srcId="{E9A8D022-FC81-4122-BEE5-85C8E54FE703}" destId="{E1A8F901-56D9-4936-834B-01964A954EC3}" srcOrd="4" destOrd="0" presId="urn:microsoft.com/office/officeart/2005/8/layout/radial1"/>
    <dgm:cxn modelId="{AA535D51-DC2D-4AA3-B5D8-F8323C6E7330}" type="presParOf" srcId="{E9A8D022-FC81-4122-BEE5-85C8E54FE703}" destId="{595D587C-FD74-4F2B-8504-87EE4E2D6D93}" srcOrd="5" destOrd="0" presId="urn:microsoft.com/office/officeart/2005/8/layout/radial1"/>
    <dgm:cxn modelId="{420988C6-28A4-4317-893B-0DEC7F4AA4D7}" type="presParOf" srcId="{595D587C-FD74-4F2B-8504-87EE4E2D6D93}" destId="{078A06F9-734D-4F25-946E-111A7AD94B74}" srcOrd="0" destOrd="0" presId="urn:microsoft.com/office/officeart/2005/8/layout/radial1"/>
    <dgm:cxn modelId="{B87A41DB-861D-4F97-9C7B-F37F535BFD36}" type="presParOf" srcId="{E9A8D022-FC81-4122-BEE5-85C8E54FE703}" destId="{8C7B7089-B469-471D-AD7A-6F59EBAB3661}" srcOrd="6" destOrd="0" presId="urn:microsoft.com/office/officeart/2005/8/layout/radial1"/>
  </dgm:cxnLst>
  <dgm:bg/>
  <dgm:whole/>
  <dgm:extLst>
    <a:ext uri="http://schemas.microsoft.com/office/drawing/2008/diagram">
      <dsp:dataModelExt xmlns=""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B3FDC8C-6E24-4030-A1B5-BCD29A0A2572}">
      <dsp:nvSpPr>
        <dsp:cNvPr id="0" name=""/>
        <dsp:cNvSpPr/>
      </dsp:nvSpPr>
      <dsp:spPr>
        <a:xfrm>
          <a:off x="-420348" y="-432027"/>
          <a:ext cx="3797653" cy="4685222"/>
        </a:xfrm>
        <a:prstGeom prst="pie">
          <a:avLst>
            <a:gd name="adj1" fmla="val 5400000"/>
            <a:gd name="adj2" fmla="val 16200000"/>
          </a:avLst>
        </a:prstGeom>
        <a:solidFill>
          <a:srgbClr val="FF99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DE4049C-B468-4792-B7E7-B7D98536453B}">
      <dsp:nvSpPr>
        <dsp:cNvPr id="0" name=""/>
        <dsp:cNvSpPr/>
      </dsp:nvSpPr>
      <dsp:spPr>
        <a:xfrm>
          <a:off x="755916" y="0"/>
          <a:ext cx="7704516" cy="4530725"/>
        </a:xfrm>
        <a:prstGeom prst="rect">
          <a:avLst/>
        </a:pr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lvl="0" algn="l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200" u="none" kern="1200" dirty="0" smtClean="0"/>
            <a:t>    Познавательная сфера</a:t>
          </a:r>
          <a:endParaRPr lang="ru-RU" sz="4200" u="none" kern="1200" dirty="0"/>
        </a:p>
      </dsp:txBody>
      <dsp:txXfrm>
        <a:off x="755916" y="0"/>
        <a:ext cx="7704516" cy="1359220"/>
      </dsp:txXfrm>
    </dsp:sp>
    <dsp:sp modelId="{0391A46A-7D41-47C7-A7DE-74DB62916DE6}">
      <dsp:nvSpPr>
        <dsp:cNvPr id="0" name=""/>
        <dsp:cNvSpPr/>
      </dsp:nvSpPr>
      <dsp:spPr>
        <a:xfrm>
          <a:off x="-60327" y="1080129"/>
          <a:ext cx="3026102" cy="3134771"/>
        </a:xfrm>
        <a:prstGeom prst="pie">
          <a:avLst>
            <a:gd name="adj1" fmla="val 5400000"/>
            <a:gd name="adj2" fmla="val 16200000"/>
          </a:avLst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8C85505-E460-4937-BA74-C85F947D121F}">
      <dsp:nvSpPr>
        <dsp:cNvPr id="0" name=""/>
        <dsp:cNvSpPr/>
      </dsp:nvSpPr>
      <dsp:spPr>
        <a:xfrm>
          <a:off x="800243" y="1296142"/>
          <a:ext cx="7599549" cy="2938577"/>
        </a:xfrm>
        <a:prstGeom prst="rect">
          <a:avLst/>
        </a:pr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lvl="0" algn="l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200" kern="1200" dirty="0" smtClean="0"/>
            <a:t>    </a:t>
          </a:r>
          <a:r>
            <a:rPr lang="ru-RU" sz="4200" kern="1200" dirty="0" err="1" smtClean="0"/>
            <a:t>Психо-эмоциональная</a:t>
          </a:r>
          <a:r>
            <a:rPr lang="ru-RU" sz="4200" kern="1200" dirty="0" smtClean="0"/>
            <a:t> сфера </a:t>
          </a:r>
          <a:endParaRPr lang="ru-RU" sz="4200" kern="1200" dirty="0"/>
        </a:p>
      </dsp:txBody>
      <dsp:txXfrm>
        <a:off x="800243" y="1296142"/>
        <a:ext cx="7599549" cy="1356266"/>
      </dsp:txXfrm>
    </dsp:sp>
    <dsp:sp modelId="{0B19A9E8-87D2-4E16-B203-3341254CC716}">
      <dsp:nvSpPr>
        <dsp:cNvPr id="0" name=""/>
        <dsp:cNvSpPr/>
      </dsp:nvSpPr>
      <dsp:spPr>
        <a:xfrm>
          <a:off x="371727" y="2592287"/>
          <a:ext cx="2207910" cy="1678305"/>
        </a:xfrm>
        <a:prstGeom prst="pie">
          <a:avLst>
            <a:gd name="adj1" fmla="val 5400000"/>
            <a:gd name="adj2" fmla="val 16200000"/>
          </a:avLst>
        </a:prstGeom>
        <a:solidFill>
          <a:srgbClr val="99FF99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8A55753-1677-443D-8EAA-D243DA49D93A}">
      <dsp:nvSpPr>
        <dsp:cNvPr id="0" name=""/>
        <dsp:cNvSpPr/>
      </dsp:nvSpPr>
      <dsp:spPr>
        <a:xfrm>
          <a:off x="792086" y="2736310"/>
          <a:ext cx="7146220" cy="1359216"/>
        </a:xfrm>
        <a:prstGeom prst="rect">
          <a:avLst/>
        </a:pr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lvl="0" algn="l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200" kern="1200" dirty="0" smtClean="0"/>
            <a:t>    Мотивационная сфера</a:t>
          </a:r>
          <a:endParaRPr lang="ru-RU" sz="4200" kern="1200" dirty="0"/>
        </a:p>
      </dsp:txBody>
      <dsp:txXfrm>
        <a:off x="792086" y="2736310"/>
        <a:ext cx="7146220" cy="1359216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18633B2-4848-4E3E-9BED-12B4F43C265A}">
      <dsp:nvSpPr>
        <dsp:cNvPr id="0" name=""/>
        <dsp:cNvSpPr/>
      </dsp:nvSpPr>
      <dsp:spPr>
        <a:xfrm>
          <a:off x="2592299" y="2088238"/>
          <a:ext cx="1596986" cy="1596986"/>
        </a:xfrm>
        <a:prstGeom prst="ellipse">
          <a:avLst/>
        </a:prstGeom>
        <a:solidFill>
          <a:schemeClr val="bg1">
            <a:lumMod val="5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chemeClr val="tx1"/>
              </a:solidFill>
            </a:rPr>
            <a:t>Ребёнок</a:t>
          </a:r>
          <a:r>
            <a:rPr lang="ru-RU" sz="2400" kern="1200" dirty="0" smtClean="0"/>
            <a:t> </a:t>
          </a:r>
          <a:endParaRPr lang="ru-RU" sz="2400" kern="1200" dirty="0"/>
        </a:p>
      </dsp:txBody>
      <dsp:txXfrm>
        <a:off x="2592299" y="2088238"/>
        <a:ext cx="1596986" cy="1596986"/>
      </dsp:txXfrm>
    </dsp:sp>
    <dsp:sp modelId="{C9028E10-3F5E-4304-A754-854D9D90B24C}">
      <dsp:nvSpPr>
        <dsp:cNvPr id="0" name=""/>
        <dsp:cNvSpPr/>
      </dsp:nvSpPr>
      <dsp:spPr>
        <a:xfrm rot="16187582">
          <a:off x="3143697" y="1823679"/>
          <a:ext cx="486662" cy="42468"/>
        </a:xfrm>
        <a:custGeom>
          <a:avLst/>
          <a:gdLst/>
          <a:ahLst/>
          <a:cxnLst/>
          <a:rect l="0" t="0" r="0" b="0"/>
          <a:pathLst>
            <a:path>
              <a:moveTo>
                <a:pt x="0" y="21234"/>
              </a:moveTo>
              <a:lnTo>
                <a:pt x="486662" y="21234"/>
              </a:lnTo>
            </a:path>
          </a:pathLst>
        </a:custGeom>
        <a:noFill/>
        <a:ln w="25400" cap="flat" cmpd="sng" algn="ctr">
          <a:solidFill>
            <a:srgbClr val="663300"/>
          </a:solidFill>
          <a:prstDash val="solid"/>
          <a:headEnd type="arrow"/>
          <a:tailEnd type="arrow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6187582">
        <a:off x="3374862" y="1832747"/>
        <a:ext cx="24333" cy="24333"/>
      </dsp:txXfrm>
    </dsp:sp>
    <dsp:sp modelId="{E6F1FC39-D4B2-405C-BC7B-3EEAA4D06EB1}">
      <dsp:nvSpPr>
        <dsp:cNvPr id="0" name=""/>
        <dsp:cNvSpPr/>
      </dsp:nvSpPr>
      <dsp:spPr>
        <a:xfrm>
          <a:off x="2446050" y="4600"/>
          <a:ext cx="1874431" cy="1596986"/>
        </a:xfrm>
        <a:prstGeom prst="ellipse">
          <a:avLst/>
        </a:prstGeom>
        <a:solidFill>
          <a:srgbClr val="99FF99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chemeClr val="tx1"/>
              </a:solidFill>
            </a:rPr>
            <a:t>Родитель</a:t>
          </a:r>
          <a:r>
            <a:rPr lang="ru-RU" sz="2400" kern="1200" dirty="0" smtClean="0"/>
            <a:t> </a:t>
          </a:r>
          <a:endParaRPr lang="ru-RU" sz="2400" kern="1200" dirty="0"/>
        </a:p>
      </dsp:txBody>
      <dsp:txXfrm>
        <a:off x="2446050" y="4600"/>
        <a:ext cx="1874431" cy="1596986"/>
      </dsp:txXfrm>
    </dsp:sp>
    <dsp:sp modelId="{55752DA1-8C30-417E-853A-449A363A704C}">
      <dsp:nvSpPr>
        <dsp:cNvPr id="0" name=""/>
        <dsp:cNvSpPr/>
      </dsp:nvSpPr>
      <dsp:spPr>
        <a:xfrm rot="1799791">
          <a:off x="4057849" y="3356086"/>
          <a:ext cx="365575" cy="42468"/>
        </a:xfrm>
        <a:custGeom>
          <a:avLst/>
          <a:gdLst/>
          <a:ahLst/>
          <a:cxnLst/>
          <a:rect l="0" t="0" r="0" b="0"/>
          <a:pathLst>
            <a:path>
              <a:moveTo>
                <a:pt x="0" y="21234"/>
              </a:moveTo>
              <a:lnTo>
                <a:pt x="365575" y="21234"/>
              </a:lnTo>
            </a:path>
          </a:pathLst>
        </a:custGeom>
        <a:noFill/>
        <a:ln w="25400" cap="flat" cmpd="sng" algn="ctr">
          <a:solidFill>
            <a:srgbClr val="663300"/>
          </a:solidFill>
          <a:prstDash val="solid"/>
          <a:headEnd type="arrow"/>
          <a:tailEnd type="arrow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799791">
        <a:off x="4231497" y="3368181"/>
        <a:ext cx="18278" cy="18278"/>
      </dsp:txXfrm>
    </dsp:sp>
    <dsp:sp modelId="{E1A8F901-56D9-4936-834B-01964A954EC3}">
      <dsp:nvSpPr>
        <dsp:cNvPr id="0" name=""/>
        <dsp:cNvSpPr/>
      </dsp:nvSpPr>
      <dsp:spPr>
        <a:xfrm>
          <a:off x="4245143" y="3095700"/>
          <a:ext cx="1877433" cy="1652226"/>
        </a:xfrm>
        <a:prstGeom prst="ellipse">
          <a:avLst/>
        </a:prstGeom>
        <a:solidFill>
          <a:srgbClr val="99FF99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chemeClr val="tx1"/>
              </a:solidFill>
            </a:rPr>
            <a:t>Учитель </a:t>
          </a:r>
          <a:endParaRPr lang="ru-RU" sz="2400" kern="1200" dirty="0">
            <a:solidFill>
              <a:schemeClr val="tx1"/>
            </a:solidFill>
          </a:endParaRPr>
        </a:p>
      </dsp:txBody>
      <dsp:txXfrm>
        <a:off x="4245143" y="3095700"/>
        <a:ext cx="1877433" cy="1652226"/>
      </dsp:txXfrm>
    </dsp:sp>
    <dsp:sp modelId="{595D587C-FD74-4F2B-8504-87EE4E2D6D93}">
      <dsp:nvSpPr>
        <dsp:cNvPr id="0" name=""/>
        <dsp:cNvSpPr/>
      </dsp:nvSpPr>
      <dsp:spPr>
        <a:xfrm rot="9023369">
          <a:off x="2344626" y="3353058"/>
          <a:ext cx="376539" cy="42468"/>
        </a:xfrm>
        <a:custGeom>
          <a:avLst/>
          <a:gdLst/>
          <a:ahLst/>
          <a:cxnLst/>
          <a:rect l="0" t="0" r="0" b="0"/>
          <a:pathLst>
            <a:path>
              <a:moveTo>
                <a:pt x="0" y="21234"/>
              </a:moveTo>
              <a:lnTo>
                <a:pt x="376539" y="21234"/>
              </a:lnTo>
            </a:path>
          </a:pathLst>
        </a:custGeom>
        <a:noFill/>
        <a:ln w="25400" cap="flat" cmpd="sng" algn="ctr">
          <a:solidFill>
            <a:srgbClr val="663300"/>
          </a:solidFill>
          <a:prstDash val="solid"/>
          <a:headEnd type="arrow"/>
          <a:tailEnd type="arrow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9023369">
        <a:off x="2523483" y="3364879"/>
        <a:ext cx="18826" cy="18826"/>
      </dsp:txXfrm>
    </dsp:sp>
    <dsp:sp modelId="{8C7B7089-B469-471D-AD7A-6F59EBAB3661}">
      <dsp:nvSpPr>
        <dsp:cNvPr id="0" name=""/>
        <dsp:cNvSpPr/>
      </dsp:nvSpPr>
      <dsp:spPr>
        <a:xfrm>
          <a:off x="648062" y="3096346"/>
          <a:ext cx="1872994" cy="1633813"/>
        </a:xfrm>
        <a:prstGeom prst="ellipse">
          <a:avLst/>
        </a:prstGeom>
        <a:solidFill>
          <a:srgbClr val="99FF99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chemeClr val="tx1"/>
              </a:solidFill>
            </a:rPr>
            <a:t>Психолог </a:t>
          </a:r>
          <a:endParaRPr lang="ru-RU" sz="2400" kern="1200" dirty="0">
            <a:solidFill>
              <a:schemeClr val="tx1"/>
            </a:solidFill>
          </a:endParaRPr>
        </a:p>
      </dsp:txBody>
      <dsp:txXfrm>
        <a:off x="648062" y="3096346"/>
        <a:ext cx="1872994" cy="163381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FE8B4C-F6CC-4562-9D8D-452A660C1406}" type="datetimeFigureOut">
              <a:rPr lang="ru-RU" smtClean="0"/>
              <a:pPr/>
              <a:t>17.07.2012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1020CB-6D5F-4440-A436-D68F44923C0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1020CB-6D5F-4440-A436-D68F44923C0F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0" y="0"/>
            <a:ext cx="9144000" cy="6934200"/>
            <a:chOff x="0" y="0"/>
            <a:chExt cx="5760" cy="4368"/>
          </a:xfrm>
        </p:grpSpPr>
        <p:sp>
          <p:nvSpPr>
            <p:cNvPr id="5123" name="Freeform 3"/>
            <p:cNvSpPr>
              <a:spLocks/>
            </p:cNvSpPr>
            <p:nvPr/>
          </p:nvSpPr>
          <p:spPr bwMode="hidden">
            <a:xfrm>
              <a:off x="0" y="2208"/>
              <a:ext cx="2515" cy="1970"/>
            </a:xfrm>
            <a:custGeom>
              <a:avLst/>
              <a:gdLst/>
              <a:ahLst/>
              <a:cxnLst>
                <a:cxn ang="0">
                  <a:pos x="744" y="1669"/>
                </a:cxn>
                <a:cxn ang="0">
                  <a:pos x="852" y="1400"/>
                </a:cxn>
                <a:cxn ang="0">
                  <a:pos x="876" y="1171"/>
                </a:cxn>
                <a:cxn ang="0">
                  <a:pos x="979" y="1370"/>
                </a:cxn>
                <a:cxn ang="0">
                  <a:pos x="1231" y="1621"/>
                </a:cxn>
                <a:cxn ang="0">
                  <a:pos x="1471" y="1693"/>
                </a:cxn>
                <a:cxn ang="0">
                  <a:pos x="1819" y="1678"/>
                </a:cxn>
                <a:cxn ang="0">
                  <a:pos x="1893" y="1513"/>
                </a:cxn>
                <a:cxn ang="0">
                  <a:pos x="1874" y="1285"/>
                </a:cxn>
                <a:cxn ang="0">
                  <a:pos x="1783" y="967"/>
                </a:cxn>
                <a:cxn ang="0">
                  <a:pos x="1289" y="873"/>
                </a:cxn>
                <a:cxn ang="0">
                  <a:pos x="1549" y="745"/>
                </a:cxn>
                <a:cxn ang="0">
                  <a:pos x="1753" y="732"/>
                </a:cxn>
                <a:cxn ang="0">
                  <a:pos x="2107" y="618"/>
                </a:cxn>
                <a:cxn ang="0">
                  <a:pos x="2377" y="438"/>
                </a:cxn>
                <a:cxn ang="0">
                  <a:pos x="2420" y="343"/>
                </a:cxn>
                <a:cxn ang="0">
                  <a:pos x="2077" y="331"/>
                </a:cxn>
                <a:cxn ang="0">
                  <a:pos x="1951" y="301"/>
                </a:cxn>
                <a:cxn ang="0">
                  <a:pos x="1645" y="289"/>
                </a:cxn>
                <a:cxn ang="0">
                  <a:pos x="1297" y="408"/>
                </a:cxn>
                <a:cxn ang="0">
                  <a:pos x="1308" y="337"/>
                </a:cxn>
                <a:cxn ang="0">
                  <a:pos x="1453" y="168"/>
                </a:cxn>
                <a:cxn ang="0">
                  <a:pos x="1477" y="36"/>
                </a:cxn>
                <a:cxn ang="0">
                  <a:pos x="1417" y="24"/>
                </a:cxn>
                <a:cxn ang="0">
                  <a:pos x="1189" y="102"/>
                </a:cxn>
                <a:cxn ang="0">
                  <a:pos x="1026" y="144"/>
                </a:cxn>
                <a:cxn ang="0">
                  <a:pos x="889" y="331"/>
                </a:cxn>
                <a:cxn ang="0">
                  <a:pos x="726" y="480"/>
                </a:cxn>
                <a:cxn ang="0">
                  <a:pos x="643" y="540"/>
                </a:cxn>
                <a:cxn ang="0">
                  <a:pos x="600" y="516"/>
                </a:cxn>
                <a:cxn ang="0">
                  <a:pos x="552" y="486"/>
                </a:cxn>
                <a:cxn ang="0">
                  <a:pos x="528" y="462"/>
                </a:cxn>
                <a:cxn ang="0">
                  <a:pos x="474" y="426"/>
                </a:cxn>
                <a:cxn ang="0">
                  <a:pos x="415" y="390"/>
                </a:cxn>
                <a:cxn ang="0">
                  <a:pos x="366" y="366"/>
                </a:cxn>
                <a:cxn ang="0">
                  <a:pos x="192" y="234"/>
                </a:cxn>
                <a:cxn ang="0">
                  <a:pos x="570" y="564"/>
                </a:cxn>
                <a:cxn ang="0">
                  <a:pos x="444" y="732"/>
                </a:cxn>
                <a:cxn ang="0">
                  <a:pos x="318" y="787"/>
                </a:cxn>
                <a:cxn ang="0">
                  <a:pos x="127" y="853"/>
                </a:cxn>
                <a:cxn ang="0">
                  <a:pos x="0" y="1165"/>
                </a:cxn>
                <a:cxn ang="0">
                  <a:pos x="372" y="1015"/>
                </a:cxn>
                <a:cxn ang="0">
                  <a:pos x="222" y="1262"/>
                </a:cxn>
                <a:cxn ang="0">
                  <a:pos x="139" y="1459"/>
                </a:cxn>
                <a:cxn ang="0">
                  <a:pos x="102" y="1495"/>
                </a:cxn>
                <a:cxn ang="0">
                  <a:pos x="84" y="1519"/>
                </a:cxn>
                <a:cxn ang="0">
                  <a:pos x="96" y="1537"/>
                </a:cxn>
                <a:cxn ang="0">
                  <a:pos x="127" y="1567"/>
                </a:cxn>
                <a:cxn ang="0">
                  <a:pos x="145" y="1633"/>
                </a:cxn>
                <a:cxn ang="0">
                  <a:pos x="156" y="1693"/>
                </a:cxn>
                <a:cxn ang="0">
                  <a:pos x="162" y="1723"/>
                </a:cxn>
                <a:cxn ang="0">
                  <a:pos x="216" y="1802"/>
                </a:cxn>
                <a:cxn ang="0">
                  <a:pos x="228" y="1850"/>
                </a:cxn>
                <a:cxn ang="0">
                  <a:pos x="240" y="1904"/>
                </a:cxn>
                <a:cxn ang="0">
                  <a:pos x="246" y="1922"/>
                </a:cxn>
                <a:cxn ang="0">
                  <a:pos x="258" y="1970"/>
                </a:cxn>
                <a:cxn ang="0">
                  <a:pos x="462" y="1922"/>
                </a:cxn>
                <a:cxn ang="0">
                  <a:pos x="624" y="1778"/>
                </a:cxn>
              </a:cxnLst>
              <a:rect l="0" t="0" r="r" b="b"/>
              <a:pathLst>
                <a:path w="2515" h="1970">
                  <a:moveTo>
                    <a:pt x="624" y="1778"/>
                  </a:moveTo>
                  <a:lnTo>
                    <a:pt x="744" y="1669"/>
                  </a:lnTo>
                  <a:lnTo>
                    <a:pt x="834" y="1627"/>
                  </a:lnTo>
                  <a:lnTo>
                    <a:pt x="852" y="1400"/>
                  </a:lnTo>
                  <a:lnTo>
                    <a:pt x="834" y="1225"/>
                  </a:lnTo>
                  <a:lnTo>
                    <a:pt x="876" y="1171"/>
                  </a:lnTo>
                  <a:lnTo>
                    <a:pt x="901" y="1268"/>
                  </a:lnTo>
                  <a:lnTo>
                    <a:pt x="979" y="1370"/>
                  </a:lnTo>
                  <a:lnTo>
                    <a:pt x="1116" y="1519"/>
                  </a:lnTo>
                  <a:lnTo>
                    <a:pt x="1231" y="1621"/>
                  </a:lnTo>
                  <a:lnTo>
                    <a:pt x="1353" y="1632"/>
                  </a:lnTo>
                  <a:lnTo>
                    <a:pt x="1471" y="1693"/>
                  </a:lnTo>
                  <a:lnTo>
                    <a:pt x="1664" y="1659"/>
                  </a:lnTo>
                  <a:lnTo>
                    <a:pt x="1819" y="1678"/>
                  </a:lnTo>
                  <a:lnTo>
                    <a:pt x="1975" y="1632"/>
                  </a:lnTo>
                  <a:lnTo>
                    <a:pt x="1893" y="1513"/>
                  </a:lnTo>
                  <a:lnTo>
                    <a:pt x="1920" y="1385"/>
                  </a:lnTo>
                  <a:lnTo>
                    <a:pt x="1874" y="1285"/>
                  </a:lnTo>
                  <a:lnTo>
                    <a:pt x="1865" y="1129"/>
                  </a:lnTo>
                  <a:lnTo>
                    <a:pt x="1783" y="967"/>
                  </a:lnTo>
                  <a:lnTo>
                    <a:pt x="1527" y="891"/>
                  </a:lnTo>
                  <a:lnTo>
                    <a:pt x="1289" y="873"/>
                  </a:lnTo>
                  <a:lnTo>
                    <a:pt x="1393" y="781"/>
                  </a:lnTo>
                  <a:lnTo>
                    <a:pt x="1549" y="745"/>
                  </a:lnTo>
                  <a:lnTo>
                    <a:pt x="1620" y="738"/>
                  </a:lnTo>
                  <a:lnTo>
                    <a:pt x="1753" y="732"/>
                  </a:lnTo>
                  <a:lnTo>
                    <a:pt x="1933" y="720"/>
                  </a:lnTo>
                  <a:lnTo>
                    <a:pt x="2107" y="618"/>
                  </a:lnTo>
                  <a:lnTo>
                    <a:pt x="2227" y="516"/>
                  </a:lnTo>
                  <a:lnTo>
                    <a:pt x="2377" y="438"/>
                  </a:lnTo>
                  <a:lnTo>
                    <a:pt x="2515" y="337"/>
                  </a:lnTo>
                  <a:lnTo>
                    <a:pt x="2420" y="343"/>
                  </a:lnTo>
                  <a:lnTo>
                    <a:pt x="2191" y="343"/>
                  </a:lnTo>
                  <a:lnTo>
                    <a:pt x="2077" y="331"/>
                  </a:lnTo>
                  <a:lnTo>
                    <a:pt x="2053" y="301"/>
                  </a:lnTo>
                  <a:lnTo>
                    <a:pt x="1951" y="301"/>
                  </a:lnTo>
                  <a:lnTo>
                    <a:pt x="1795" y="259"/>
                  </a:lnTo>
                  <a:lnTo>
                    <a:pt x="1645" y="289"/>
                  </a:lnTo>
                  <a:lnTo>
                    <a:pt x="1447" y="372"/>
                  </a:lnTo>
                  <a:lnTo>
                    <a:pt x="1297" y="408"/>
                  </a:lnTo>
                  <a:lnTo>
                    <a:pt x="1153" y="414"/>
                  </a:lnTo>
                  <a:lnTo>
                    <a:pt x="1308" y="337"/>
                  </a:lnTo>
                  <a:lnTo>
                    <a:pt x="1465" y="198"/>
                  </a:lnTo>
                  <a:lnTo>
                    <a:pt x="1453" y="168"/>
                  </a:lnTo>
                  <a:lnTo>
                    <a:pt x="1465" y="102"/>
                  </a:lnTo>
                  <a:lnTo>
                    <a:pt x="1477" y="36"/>
                  </a:lnTo>
                  <a:lnTo>
                    <a:pt x="1453" y="0"/>
                  </a:lnTo>
                  <a:lnTo>
                    <a:pt x="1417" y="24"/>
                  </a:lnTo>
                  <a:lnTo>
                    <a:pt x="1356" y="42"/>
                  </a:lnTo>
                  <a:lnTo>
                    <a:pt x="1189" y="102"/>
                  </a:lnTo>
                  <a:lnTo>
                    <a:pt x="1098" y="144"/>
                  </a:lnTo>
                  <a:lnTo>
                    <a:pt x="1026" y="144"/>
                  </a:lnTo>
                  <a:lnTo>
                    <a:pt x="991" y="168"/>
                  </a:lnTo>
                  <a:lnTo>
                    <a:pt x="889" y="331"/>
                  </a:lnTo>
                  <a:lnTo>
                    <a:pt x="852" y="408"/>
                  </a:lnTo>
                  <a:lnTo>
                    <a:pt x="726" y="480"/>
                  </a:lnTo>
                  <a:lnTo>
                    <a:pt x="649" y="540"/>
                  </a:lnTo>
                  <a:lnTo>
                    <a:pt x="643" y="540"/>
                  </a:lnTo>
                  <a:lnTo>
                    <a:pt x="637" y="534"/>
                  </a:lnTo>
                  <a:lnTo>
                    <a:pt x="600" y="516"/>
                  </a:lnTo>
                  <a:lnTo>
                    <a:pt x="564" y="492"/>
                  </a:lnTo>
                  <a:lnTo>
                    <a:pt x="552" y="486"/>
                  </a:lnTo>
                  <a:lnTo>
                    <a:pt x="540" y="474"/>
                  </a:lnTo>
                  <a:lnTo>
                    <a:pt x="528" y="462"/>
                  </a:lnTo>
                  <a:lnTo>
                    <a:pt x="504" y="444"/>
                  </a:lnTo>
                  <a:lnTo>
                    <a:pt x="474" y="426"/>
                  </a:lnTo>
                  <a:lnTo>
                    <a:pt x="444" y="408"/>
                  </a:lnTo>
                  <a:lnTo>
                    <a:pt x="415" y="390"/>
                  </a:lnTo>
                  <a:lnTo>
                    <a:pt x="385" y="372"/>
                  </a:lnTo>
                  <a:lnTo>
                    <a:pt x="366" y="366"/>
                  </a:lnTo>
                  <a:lnTo>
                    <a:pt x="360" y="360"/>
                  </a:lnTo>
                  <a:lnTo>
                    <a:pt x="192" y="234"/>
                  </a:lnTo>
                  <a:lnTo>
                    <a:pt x="210" y="307"/>
                  </a:lnTo>
                  <a:lnTo>
                    <a:pt x="570" y="564"/>
                  </a:lnTo>
                  <a:lnTo>
                    <a:pt x="558" y="618"/>
                  </a:lnTo>
                  <a:lnTo>
                    <a:pt x="444" y="732"/>
                  </a:lnTo>
                  <a:lnTo>
                    <a:pt x="324" y="787"/>
                  </a:lnTo>
                  <a:lnTo>
                    <a:pt x="318" y="787"/>
                  </a:lnTo>
                  <a:lnTo>
                    <a:pt x="258" y="811"/>
                  </a:lnTo>
                  <a:lnTo>
                    <a:pt x="127" y="853"/>
                  </a:lnTo>
                  <a:lnTo>
                    <a:pt x="0" y="901"/>
                  </a:lnTo>
                  <a:lnTo>
                    <a:pt x="0" y="1165"/>
                  </a:lnTo>
                  <a:lnTo>
                    <a:pt x="78" y="1147"/>
                  </a:lnTo>
                  <a:lnTo>
                    <a:pt x="372" y="1015"/>
                  </a:lnTo>
                  <a:lnTo>
                    <a:pt x="336" y="1117"/>
                  </a:lnTo>
                  <a:lnTo>
                    <a:pt x="222" y="1262"/>
                  </a:lnTo>
                  <a:lnTo>
                    <a:pt x="145" y="1453"/>
                  </a:lnTo>
                  <a:lnTo>
                    <a:pt x="139" y="1459"/>
                  </a:lnTo>
                  <a:lnTo>
                    <a:pt x="133" y="1465"/>
                  </a:lnTo>
                  <a:lnTo>
                    <a:pt x="102" y="1495"/>
                  </a:lnTo>
                  <a:lnTo>
                    <a:pt x="90" y="1507"/>
                  </a:lnTo>
                  <a:lnTo>
                    <a:pt x="84" y="1519"/>
                  </a:lnTo>
                  <a:lnTo>
                    <a:pt x="84" y="1531"/>
                  </a:lnTo>
                  <a:lnTo>
                    <a:pt x="96" y="1537"/>
                  </a:lnTo>
                  <a:lnTo>
                    <a:pt x="114" y="1549"/>
                  </a:lnTo>
                  <a:lnTo>
                    <a:pt x="127" y="1567"/>
                  </a:lnTo>
                  <a:lnTo>
                    <a:pt x="139" y="1597"/>
                  </a:lnTo>
                  <a:lnTo>
                    <a:pt x="145" y="1633"/>
                  </a:lnTo>
                  <a:lnTo>
                    <a:pt x="150" y="1663"/>
                  </a:lnTo>
                  <a:lnTo>
                    <a:pt x="156" y="1693"/>
                  </a:lnTo>
                  <a:lnTo>
                    <a:pt x="162" y="1717"/>
                  </a:lnTo>
                  <a:lnTo>
                    <a:pt x="162" y="1723"/>
                  </a:lnTo>
                  <a:lnTo>
                    <a:pt x="216" y="1796"/>
                  </a:lnTo>
                  <a:lnTo>
                    <a:pt x="216" y="1802"/>
                  </a:lnTo>
                  <a:lnTo>
                    <a:pt x="222" y="1814"/>
                  </a:lnTo>
                  <a:lnTo>
                    <a:pt x="228" y="1850"/>
                  </a:lnTo>
                  <a:lnTo>
                    <a:pt x="234" y="1886"/>
                  </a:lnTo>
                  <a:lnTo>
                    <a:pt x="240" y="1904"/>
                  </a:lnTo>
                  <a:lnTo>
                    <a:pt x="240" y="1916"/>
                  </a:lnTo>
                  <a:lnTo>
                    <a:pt x="246" y="1922"/>
                  </a:lnTo>
                  <a:lnTo>
                    <a:pt x="252" y="1934"/>
                  </a:lnTo>
                  <a:lnTo>
                    <a:pt x="258" y="1970"/>
                  </a:lnTo>
                  <a:lnTo>
                    <a:pt x="438" y="1970"/>
                  </a:lnTo>
                  <a:lnTo>
                    <a:pt x="462" y="1922"/>
                  </a:lnTo>
                  <a:lnTo>
                    <a:pt x="624" y="1778"/>
                  </a:lnTo>
                  <a:lnTo>
                    <a:pt x="624" y="177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24" name="Freeform 4"/>
            <p:cNvSpPr>
              <a:spLocks/>
            </p:cNvSpPr>
            <p:nvPr/>
          </p:nvSpPr>
          <p:spPr bwMode="hidden">
            <a:xfrm>
              <a:off x="0" y="2496"/>
              <a:ext cx="2112" cy="1604"/>
            </a:xfrm>
            <a:custGeom>
              <a:avLst/>
              <a:gdLst/>
              <a:ahLst/>
              <a:cxnLst>
                <a:cxn ang="0">
                  <a:pos x="580" y="1043"/>
                </a:cxn>
                <a:cxn ang="0">
                  <a:pos x="544" y="683"/>
                </a:cxn>
                <a:cxn ang="0">
                  <a:pos x="670" y="395"/>
                </a:cxn>
                <a:cxn ang="0">
                  <a:pos x="927" y="587"/>
                </a:cxn>
                <a:cxn ang="0">
                  <a:pos x="1214" y="869"/>
                </a:cxn>
                <a:cxn ang="0">
                  <a:pos x="1483" y="1109"/>
                </a:cxn>
                <a:cxn ang="0">
                  <a:pos x="1800" y="1360"/>
                </a:cxn>
                <a:cxn ang="0">
                  <a:pos x="1883" y="1414"/>
                </a:cxn>
                <a:cxn ang="0">
                  <a:pos x="1836" y="1354"/>
                </a:cxn>
                <a:cxn ang="0">
                  <a:pos x="1411" y="1001"/>
                </a:cxn>
                <a:cxn ang="0">
                  <a:pos x="1088" y="683"/>
                </a:cxn>
                <a:cxn ang="0">
                  <a:pos x="723" y="329"/>
                </a:cxn>
                <a:cxn ang="0">
                  <a:pos x="999" y="311"/>
                </a:cxn>
                <a:cxn ang="0">
                  <a:pos x="1286" y="317"/>
                </a:cxn>
                <a:cxn ang="0">
                  <a:pos x="1614" y="269"/>
                </a:cxn>
                <a:cxn ang="0">
                  <a:pos x="2123" y="197"/>
                </a:cxn>
                <a:cxn ang="0">
                  <a:pos x="2075" y="173"/>
                </a:cxn>
                <a:cxn ang="0">
                  <a:pos x="1543" y="257"/>
                </a:cxn>
                <a:cxn ang="0">
                  <a:pos x="1208" y="275"/>
                </a:cxn>
                <a:cxn ang="0">
                  <a:pos x="759" y="257"/>
                </a:cxn>
                <a:cxn ang="0">
                  <a:pos x="819" y="227"/>
                </a:cxn>
                <a:cxn ang="0">
                  <a:pos x="1142" y="0"/>
                </a:cxn>
                <a:cxn ang="0">
                  <a:pos x="1088" y="30"/>
                </a:cxn>
                <a:cxn ang="0">
                  <a:pos x="1010" y="84"/>
                </a:cxn>
                <a:cxn ang="0">
                  <a:pos x="855" y="191"/>
                </a:cxn>
                <a:cxn ang="0">
                  <a:pos x="670" y="281"/>
                </a:cxn>
                <a:cxn ang="0">
                  <a:pos x="634" y="359"/>
                </a:cxn>
                <a:cxn ang="0">
                  <a:pos x="305" y="587"/>
                </a:cxn>
                <a:cxn ang="0">
                  <a:pos x="0" y="725"/>
                </a:cxn>
                <a:cxn ang="0">
                  <a:pos x="0" y="731"/>
                </a:cxn>
                <a:cxn ang="0">
                  <a:pos x="0" y="767"/>
                </a:cxn>
                <a:cxn ang="0">
                  <a:pos x="299" y="635"/>
                </a:cxn>
                <a:cxn ang="0">
                  <a:pos x="592" y="431"/>
                </a:cxn>
                <a:cxn ang="0">
                  <a:pos x="508" y="671"/>
                </a:cxn>
                <a:cxn ang="0">
                  <a:pos x="526" y="995"/>
                </a:cxn>
                <a:cxn ang="0">
                  <a:pos x="460" y="1168"/>
                </a:cxn>
                <a:cxn ang="0">
                  <a:pos x="329" y="1480"/>
                </a:cxn>
                <a:cxn ang="0">
                  <a:pos x="323" y="1696"/>
                </a:cxn>
                <a:cxn ang="0">
                  <a:pos x="329" y="1696"/>
                </a:cxn>
                <a:cxn ang="0">
                  <a:pos x="347" y="1552"/>
                </a:cxn>
                <a:cxn ang="0">
                  <a:pos x="580" y="1043"/>
                </a:cxn>
                <a:cxn ang="0">
                  <a:pos x="580" y="1043"/>
                </a:cxn>
              </a:cxnLst>
              <a:rect l="0" t="0" r="r" b="b"/>
              <a:pathLst>
                <a:path w="2123" h="1696">
                  <a:moveTo>
                    <a:pt x="580" y="1043"/>
                  </a:moveTo>
                  <a:lnTo>
                    <a:pt x="544" y="683"/>
                  </a:lnTo>
                  <a:lnTo>
                    <a:pt x="670" y="395"/>
                  </a:lnTo>
                  <a:lnTo>
                    <a:pt x="927" y="587"/>
                  </a:lnTo>
                  <a:lnTo>
                    <a:pt x="1214" y="869"/>
                  </a:lnTo>
                  <a:lnTo>
                    <a:pt x="1483" y="1109"/>
                  </a:lnTo>
                  <a:lnTo>
                    <a:pt x="1800" y="1360"/>
                  </a:lnTo>
                  <a:lnTo>
                    <a:pt x="1883" y="1414"/>
                  </a:lnTo>
                  <a:lnTo>
                    <a:pt x="1836" y="1354"/>
                  </a:lnTo>
                  <a:lnTo>
                    <a:pt x="1411" y="1001"/>
                  </a:lnTo>
                  <a:lnTo>
                    <a:pt x="1088" y="683"/>
                  </a:lnTo>
                  <a:lnTo>
                    <a:pt x="723" y="329"/>
                  </a:lnTo>
                  <a:lnTo>
                    <a:pt x="999" y="311"/>
                  </a:lnTo>
                  <a:lnTo>
                    <a:pt x="1286" y="317"/>
                  </a:lnTo>
                  <a:lnTo>
                    <a:pt x="1614" y="269"/>
                  </a:lnTo>
                  <a:lnTo>
                    <a:pt x="2123" y="197"/>
                  </a:lnTo>
                  <a:lnTo>
                    <a:pt x="2075" y="173"/>
                  </a:lnTo>
                  <a:lnTo>
                    <a:pt x="1543" y="257"/>
                  </a:lnTo>
                  <a:lnTo>
                    <a:pt x="1208" y="275"/>
                  </a:lnTo>
                  <a:lnTo>
                    <a:pt x="759" y="257"/>
                  </a:lnTo>
                  <a:lnTo>
                    <a:pt x="819" y="227"/>
                  </a:lnTo>
                  <a:lnTo>
                    <a:pt x="1142" y="0"/>
                  </a:lnTo>
                  <a:lnTo>
                    <a:pt x="1088" y="30"/>
                  </a:lnTo>
                  <a:lnTo>
                    <a:pt x="1010" y="84"/>
                  </a:lnTo>
                  <a:lnTo>
                    <a:pt x="855" y="191"/>
                  </a:lnTo>
                  <a:lnTo>
                    <a:pt x="670" y="281"/>
                  </a:lnTo>
                  <a:lnTo>
                    <a:pt x="634" y="359"/>
                  </a:lnTo>
                  <a:lnTo>
                    <a:pt x="305" y="587"/>
                  </a:lnTo>
                  <a:lnTo>
                    <a:pt x="0" y="725"/>
                  </a:lnTo>
                  <a:lnTo>
                    <a:pt x="0" y="731"/>
                  </a:lnTo>
                  <a:lnTo>
                    <a:pt x="0" y="767"/>
                  </a:lnTo>
                  <a:lnTo>
                    <a:pt x="299" y="635"/>
                  </a:lnTo>
                  <a:lnTo>
                    <a:pt x="592" y="431"/>
                  </a:lnTo>
                  <a:lnTo>
                    <a:pt x="508" y="671"/>
                  </a:lnTo>
                  <a:lnTo>
                    <a:pt x="526" y="995"/>
                  </a:lnTo>
                  <a:lnTo>
                    <a:pt x="460" y="1168"/>
                  </a:lnTo>
                  <a:lnTo>
                    <a:pt x="329" y="1480"/>
                  </a:lnTo>
                  <a:lnTo>
                    <a:pt x="323" y="1696"/>
                  </a:lnTo>
                  <a:lnTo>
                    <a:pt x="329" y="1696"/>
                  </a:lnTo>
                  <a:lnTo>
                    <a:pt x="347" y="1552"/>
                  </a:lnTo>
                  <a:lnTo>
                    <a:pt x="580" y="1043"/>
                  </a:lnTo>
                  <a:lnTo>
                    <a:pt x="58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25" name="Freeform 5"/>
            <p:cNvSpPr>
              <a:spLocks/>
            </p:cNvSpPr>
            <p:nvPr/>
          </p:nvSpPr>
          <p:spPr bwMode="hidden">
            <a:xfrm>
              <a:off x="2092" y="3233"/>
              <a:ext cx="3668" cy="943"/>
            </a:xfrm>
            <a:custGeom>
              <a:avLst/>
              <a:gdLst/>
              <a:ahLst/>
              <a:cxnLst>
                <a:cxn ang="0">
                  <a:pos x="3338" y="288"/>
                </a:cxn>
                <a:cxn ang="0">
                  <a:pos x="3194" y="258"/>
                </a:cxn>
                <a:cxn ang="0">
                  <a:pos x="2816" y="234"/>
                </a:cxn>
                <a:cxn ang="0">
                  <a:pos x="2330" y="306"/>
                </a:cxn>
                <a:cxn ang="0">
                  <a:pos x="2372" y="258"/>
                </a:cxn>
                <a:cxn ang="0">
                  <a:pos x="2624" y="132"/>
                </a:cxn>
                <a:cxn ang="0">
                  <a:pos x="2707" y="24"/>
                </a:cxn>
                <a:cxn ang="0">
                  <a:pos x="2642" y="12"/>
                </a:cxn>
                <a:cxn ang="0">
                  <a:pos x="2515" y="54"/>
                </a:cxn>
                <a:cxn ang="0">
                  <a:pos x="2324" y="66"/>
                </a:cxn>
                <a:cxn ang="0">
                  <a:pos x="2101" y="90"/>
                </a:cxn>
                <a:cxn ang="0">
                  <a:pos x="1855" y="228"/>
                </a:cxn>
                <a:cxn ang="0">
                  <a:pos x="1591" y="337"/>
                </a:cxn>
                <a:cxn ang="0">
                  <a:pos x="1459" y="379"/>
                </a:cxn>
                <a:cxn ang="0">
                  <a:pos x="1417" y="361"/>
                </a:cxn>
                <a:cxn ang="0">
                  <a:pos x="1363" y="331"/>
                </a:cxn>
                <a:cxn ang="0">
                  <a:pos x="1344" y="312"/>
                </a:cxn>
                <a:cxn ang="0">
                  <a:pos x="1290" y="288"/>
                </a:cxn>
                <a:cxn ang="0">
                  <a:pos x="1230" y="252"/>
                </a:cxn>
                <a:cxn ang="0">
                  <a:pos x="1119" y="227"/>
                </a:cxn>
                <a:cxn ang="0">
                  <a:pos x="1320" y="438"/>
                </a:cxn>
                <a:cxn ang="0">
                  <a:pos x="960" y="558"/>
                </a:cxn>
                <a:cxn ang="0">
                  <a:pos x="474" y="630"/>
                </a:cxn>
                <a:cxn ang="0">
                  <a:pos x="132" y="781"/>
                </a:cxn>
                <a:cxn ang="0">
                  <a:pos x="234" y="847"/>
                </a:cxn>
                <a:cxn ang="0">
                  <a:pos x="925" y="739"/>
                </a:cxn>
                <a:cxn ang="0">
                  <a:pos x="637" y="925"/>
                </a:cxn>
                <a:cxn ang="0">
                  <a:pos x="1405" y="943"/>
                </a:cxn>
                <a:cxn ang="0">
                  <a:pos x="1447" y="943"/>
                </a:cxn>
                <a:cxn ang="0">
                  <a:pos x="2888" y="859"/>
                </a:cxn>
                <a:cxn ang="0">
                  <a:pos x="2582" y="708"/>
                </a:cxn>
                <a:cxn ang="0">
                  <a:pos x="2299" y="606"/>
                </a:cxn>
                <a:cxn ang="0">
                  <a:pos x="2606" y="588"/>
                </a:cxn>
                <a:cxn ang="0">
                  <a:pos x="3001" y="582"/>
                </a:cxn>
                <a:cxn ang="0">
                  <a:pos x="3452" y="438"/>
                </a:cxn>
                <a:cxn ang="0">
                  <a:pos x="3668" y="312"/>
                </a:cxn>
                <a:cxn ang="0">
                  <a:pos x="3482" y="300"/>
                </a:cxn>
              </a:cxnLst>
              <a:rect l="0" t="0" r="r" b="b"/>
              <a:pathLst>
                <a:path w="3668" h="943">
                  <a:moveTo>
                    <a:pt x="3482" y="300"/>
                  </a:moveTo>
                  <a:lnTo>
                    <a:pt x="3338" y="288"/>
                  </a:lnTo>
                  <a:lnTo>
                    <a:pt x="3320" y="264"/>
                  </a:lnTo>
                  <a:lnTo>
                    <a:pt x="3194" y="258"/>
                  </a:lnTo>
                  <a:lnTo>
                    <a:pt x="3019" y="216"/>
                  </a:lnTo>
                  <a:lnTo>
                    <a:pt x="2816" y="234"/>
                  </a:lnTo>
                  <a:lnTo>
                    <a:pt x="2533" y="288"/>
                  </a:lnTo>
                  <a:lnTo>
                    <a:pt x="2330" y="306"/>
                  </a:lnTo>
                  <a:lnTo>
                    <a:pt x="2149" y="312"/>
                  </a:lnTo>
                  <a:lnTo>
                    <a:pt x="2372" y="258"/>
                  </a:lnTo>
                  <a:lnTo>
                    <a:pt x="2624" y="156"/>
                  </a:lnTo>
                  <a:lnTo>
                    <a:pt x="2624" y="132"/>
                  </a:lnTo>
                  <a:lnTo>
                    <a:pt x="2666" y="78"/>
                  </a:lnTo>
                  <a:lnTo>
                    <a:pt x="2707" y="24"/>
                  </a:lnTo>
                  <a:lnTo>
                    <a:pt x="2695" y="0"/>
                  </a:lnTo>
                  <a:lnTo>
                    <a:pt x="2642" y="12"/>
                  </a:lnTo>
                  <a:lnTo>
                    <a:pt x="2557" y="30"/>
                  </a:lnTo>
                  <a:lnTo>
                    <a:pt x="2515" y="54"/>
                  </a:lnTo>
                  <a:lnTo>
                    <a:pt x="2425" y="84"/>
                  </a:lnTo>
                  <a:lnTo>
                    <a:pt x="2324" y="66"/>
                  </a:lnTo>
                  <a:lnTo>
                    <a:pt x="2191" y="90"/>
                  </a:lnTo>
                  <a:lnTo>
                    <a:pt x="2101" y="90"/>
                  </a:lnTo>
                  <a:lnTo>
                    <a:pt x="2047" y="108"/>
                  </a:lnTo>
                  <a:lnTo>
                    <a:pt x="1855" y="228"/>
                  </a:lnTo>
                  <a:lnTo>
                    <a:pt x="1771" y="288"/>
                  </a:lnTo>
                  <a:lnTo>
                    <a:pt x="1591" y="337"/>
                  </a:lnTo>
                  <a:lnTo>
                    <a:pt x="1465" y="379"/>
                  </a:lnTo>
                  <a:lnTo>
                    <a:pt x="1459" y="379"/>
                  </a:lnTo>
                  <a:lnTo>
                    <a:pt x="1453" y="373"/>
                  </a:lnTo>
                  <a:lnTo>
                    <a:pt x="1417" y="361"/>
                  </a:lnTo>
                  <a:lnTo>
                    <a:pt x="1381" y="343"/>
                  </a:lnTo>
                  <a:lnTo>
                    <a:pt x="1363" y="331"/>
                  </a:lnTo>
                  <a:lnTo>
                    <a:pt x="1357" y="324"/>
                  </a:lnTo>
                  <a:lnTo>
                    <a:pt x="1344" y="312"/>
                  </a:lnTo>
                  <a:lnTo>
                    <a:pt x="1320" y="300"/>
                  </a:lnTo>
                  <a:lnTo>
                    <a:pt x="1290" y="288"/>
                  </a:lnTo>
                  <a:lnTo>
                    <a:pt x="1260" y="270"/>
                  </a:lnTo>
                  <a:lnTo>
                    <a:pt x="1230" y="252"/>
                  </a:lnTo>
                  <a:lnTo>
                    <a:pt x="1187" y="227"/>
                  </a:lnTo>
                  <a:lnTo>
                    <a:pt x="1119" y="227"/>
                  </a:lnTo>
                  <a:lnTo>
                    <a:pt x="1357" y="397"/>
                  </a:lnTo>
                  <a:lnTo>
                    <a:pt x="1320" y="438"/>
                  </a:lnTo>
                  <a:lnTo>
                    <a:pt x="1135" y="522"/>
                  </a:lnTo>
                  <a:lnTo>
                    <a:pt x="960" y="558"/>
                  </a:lnTo>
                  <a:lnTo>
                    <a:pt x="684" y="600"/>
                  </a:lnTo>
                  <a:lnTo>
                    <a:pt x="474" y="630"/>
                  </a:lnTo>
                  <a:lnTo>
                    <a:pt x="390" y="684"/>
                  </a:lnTo>
                  <a:lnTo>
                    <a:pt x="132" y="781"/>
                  </a:lnTo>
                  <a:lnTo>
                    <a:pt x="0" y="829"/>
                  </a:lnTo>
                  <a:lnTo>
                    <a:pt x="234" y="847"/>
                  </a:lnTo>
                  <a:lnTo>
                    <a:pt x="498" y="829"/>
                  </a:lnTo>
                  <a:lnTo>
                    <a:pt x="925" y="739"/>
                  </a:lnTo>
                  <a:lnTo>
                    <a:pt x="840" y="817"/>
                  </a:lnTo>
                  <a:lnTo>
                    <a:pt x="637" y="925"/>
                  </a:lnTo>
                  <a:lnTo>
                    <a:pt x="613" y="943"/>
                  </a:lnTo>
                  <a:lnTo>
                    <a:pt x="1405" y="943"/>
                  </a:lnTo>
                  <a:lnTo>
                    <a:pt x="1411" y="925"/>
                  </a:lnTo>
                  <a:lnTo>
                    <a:pt x="1447" y="943"/>
                  </a:lnTo>
                  <a:lnTo>
                    <a:pt x="2924" y="943"/>
                  </a:lnTo>
                  <a:lnTo>
                    <a:pt x="2888" y="859"/>
                  </a:lnTo>
                  <a:lnTo>
                    <a:pt x="2713" y="775"/>
                  </a:lnTo>
                  <a:lnTo>
                    <a:pt x="2582" y="708"/>
                  </a:lnTo>
                  <a:lnTo>
                    <a:pt x="2336" y="636"/>
                  </a:lnTo>
                  <a:lnTo>
                    <a:pt x="2299" y="606"/>
                  </a:lnTo>
                  <a:lnTo>
                    <a:pt x="2509" y="582"/>
                  </a:lnTo>
                  <a:lnTo>
                    <a:pt x="2606" y="588"/>
                  </a:lnTo>
                  <a:lnTo>
                    <a:pt x="2773" y="588"/>
                  </a:lnTo>
                  <a:lnTo>
                    <a:pt x="3001" y="582"/>
                  </a:lnTo>
                  <a:lnTo>
                    <a:pt x="3259" y="516"/>
                  </a:lnTo>
                  <a:lnTo>
                    <a:pt x="3452" y="438"/>
                  </a:lnTo>
                  <a:lnTo>
                    <a:pt x="3668" y="391"/>
                  </a:lnTo>
                  <a:lnTo>
                    <a:pt x="3668" y="312"/>
                  </a:lnTo>
                  <a:lnTo>
                    <a:pt x="3482" y="300"/>
                  </a:lnTo>
                  <a:lnTo>
                    <a:pt x="3482" y="3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26" name="Freeform 6"/>
            <p:cNvSpPr>
              <a:spLocks/>
            </p:cNvSpPr>
            <p:nvPr/>
          </p:nvSpPr>
          <p:spPr bwMode="hidden">
            <a:xfrm>
              <a:off x="0" y="524"/>
              <a:ext cx="973" cy="1195"/>
            </a:xfrm>
            <a:custGeom>
              <a:avLst/>
              <a:gdLst/>
              <a:ahLst/>
              <a:cxnLst>
                <a:cxn ang="0">
                  <a:pos x="323" y="1186"/>
                </a:cxn>
                <a:cxn ang="0">
                  <a:pos x="490" y="1192"/>
                </a:cxn>
                <a:cxn ang="0">
                  <a:pos x="580" y="1150"/>
                </a:cxn>
                <a:cxn ang="0">
                  <a:pos x="813" y="1085"/>
                </a:cxn>
                <a:cxn ang="0">
                  <a:pos x="933" y="1055"/>
                </a:cxn>
                <a:cxn ang="0">
                  <a:pos x="759" y="989"/>
                </a:cxn>
                <a:cxn ang="0">
                  <a:pos x="556" y="953"/>
                </a:cxn>
                <a:cxn ang="0">
                  <a:pos x="197" y="971"/>
                </a:cxn>
                <a:cxn ang="0">
                  <a:pos x="299" y="893"/>
                </a:cxn>
                <a:cxn ang="0">
                  <a:pos x="496" y="803"/>
                </a:cxn>
                <a:cxn ang="0">
                  <a:pos x="694" y="671"/>
                </a:cxn>
                <a:cxn ang="0">
                  <a:pos x="700" y="671"/>
                </a:cxn>
                <a:cxn ang="0">
                  <a:pos x="712" y="665"/>
                </a:cxn>
                <a:cxn ang="0">
                  <a:pos x="753" y="647"/>
                </a:cxn>
                <a:cxn ang="0">
                  <a:pos x="777" y="641"/>
                </a:cxn>
                <a:cxn ang="0">
                  <a:pos x="789" y="629"/>
                </a:cxn>
                <a:cxn ang="0">
                  <a:pos x="795" y="617"/>
                </a:cxn>
                <a:cxn ang="0">
                  <a:pos x="789" y="611"/>
                </a:cxn>
                <a:cxn ang="0">
                  <a:pos x="783" y="599"/>
                </a:cxn>
                <a:cxn ang="0">
                  <a:pos x="783" y="575"/>
                </a:cxn>
                <a:cxn ang="0">
                  <a:pos x="795" y="545"/>
                </a:cxn>
                <a:cxn ang="0">
                  <a:pos x="807" y="515"/>
                </a:cxn>
                <a:cxn ang="0">
                  <a:pos x="825" y="485"/>
                </a:cxn>
                <a:cxn ang="0">
                  <a:pos x="837" y="455"/>
                </a:cxn>
                <a:cxn ang="0">
                  <a:pos x="843" y="437"/>
                </a:cxn>
                <a:cxn ang="0">
                  <a:pos x="849" y="431"/>
                </a:cxn>
                <a:cxn ang="0">
                  <a:pos x="849" y="347"/>
                </a:cxn>
                <a:cxn ang="0">
                  <a:pos x="849" y="341"/>
                </a:cxn>
                <a:cxn ang="0">
                  <a:pos x="855" y="335"/>
                </a:cxn>
                <a:cxn ang="0">
                  <a:pos x="873" y="305"/>
                </a:cxn>
                <a:cxn ang="0">
                  <a:pos x="885" y="269"/>
                </a:cxn>
                <a:cxn ang="0">
                  <a:pos x="897" y="239"/>
                </a:cxn>
                <a:cxn ang="0">
                  <a:pos x="903" y="227"/>
                </a:cxn>
                <a:cxn ang="0">
                  <a:pos x="909" y="215"/>
                </a:cxn>
                <a:cxn ang="0">
                  <a:pos x="927" y="173"/>
                </a:cxn>
                <a:cxn ang="0">
                  <a:pos x="945" y="137"/>
                </a:cxn>
                <a:cxn ang="0">
                  <a:pos x="951" y="125"/>
                </a:cxn>
                <a:cxn ang="0">
                  <a:pos x="951" y="119"/>
                </a:cxn>
                <a:cxn ang="0">
                  <a:pos x="969" y="0"/>
                </a:cxn>
                <a:cxn ang="0">
                  <a:pos x="945" y="47"/>
                </a:cxn>
                <a:cxn ang="0">
                  <a:pos x="783" y="113"/>
                </a:cxn>
                <a:cxn ang="0">
                  <a:pos x="706" y="161"/>
                </a:cxn>
                <a:cxn ang="0">
                  <a:pos x="460" y="233"/>
                </a:cxn>
                <a:cxn ang="0">
                  <a:pos x="281" y="287"/>
                </a:cxn>
                <a:cxn ang="0">
                  <a:pos x="173" y="293"/>
                </a:cxn>
                <a:cxn ang="0">
                  <a:pos x="12" y="485"/>
                </a:cxn>
                <a:cxn ang="0">
                  <a:pos x="0" y="509"/>
                </a:cxn>
                <a:cxn ang="0">
                  <a:pos x="0" y="1186"/>
                </a:cxn>
                <a:cxn ang="0">
                  <a:pos x="96" y="1180"/>
                </a:cxn>
                <a:cxn ang="0">
                  <a:pos x="323" y="1186"/>
                </a:cxn>
                <a:cxn ang="0">
                  <a:pos x="323" y="1186"/>
                </a:cxn>
              </a:cxnLst>
              <a:rect l="0" t="0" r="r" b="b"/>
              <a:pathLst>
                <a:path w="969" h="1192">
                  <a:moveTo>
                    <a:pt x="323" y="1186"/>
                  </a:moveTo>
                  <a:lnTo>
                    <a:pt x="490" y="1192"/>
                  </a:lnTo>
                  <a:lnTo>
                    <a:pt x="580" y="1150"/>
                  </a:lnTo>
                  <a:lnTo>
                    <a:pt x="813" y="1085"/>
                  </a:lnTo>
                  <a:lnTo>
                    <a:pt x="933" y="1055"/>
                  </a:lnTo>
                  <a:lnTo>
                    <a:pt x="759" y="989"/>
                  </a:lnTo>
                  <a:lnTo>
                    <a:pt x="556" y="953"/>
                  </a:lnTo>
                  <a:lnTo>
                    <a:pt x="197" y="971"/>
                  </a:lnTo>
                  <a:lnTo>
                    <a:pt x="299" y="893"/>
                  </a:lnTo>
                  <a:lnTo>
                    <a:pt x="496" y="803"/>
                  </a:lnTo>
                  <a:lnTo>
                    <a:pt x="694" y="671"/>
                  </a:lnTo>
                  <a:lnTo>
                    <a:pt x="700" y="671"/>
                  </a:lnTo>
                  <a:lnTo>
                    <a:pt x="712" y="665"/>
                  </a:lnTo>
                  <a:lnTo>
                    <a:pt x="753" y="647"/>
                  </a:lnTo>
                  <a:lnTo>
                    <a:pt x="777" y="641"/>
                  </a:lnTo>
                  <a:lnTo>
                    <a:pt x="789" y="629"/>
                  </a:lnTo>
                  <a:lnTo>
                    <a:pt x="795" y="617"/>
                  </a:lnTo>
                  <a:lnTo>
                    <a:pt x="789" y="611"/>
                  </a:lnTo>
                  <a:lnTo>
                    <a:pt x="783" y="599"/>
                  </a:lnTo>
                  <a:lnTo>
                    <a:pt x="783" y="575"/>
                  </a:lnTo>
                  <a:lnTo>
                    <a:pt x="795" y="545"/>
                  </a:lnTo>
                  <a:lnTo>
                    <a:pt x="807" y="515"/>
                  </a:lnTo>
                  <a:lnTo>
                    <a:pt x="825" y="485"/>
                  </a:lnTo>
                  <a:lnTo>
                    <a:pt x="837" y="455"/>
                  </a:lnTo>
                  <a:lnTo>
                    <a:pt x="843" y="437"/>
                  </a:lnTo>
                  <a:lnTo>
                    <a:pt x="849" y="431"/>
                  </a:lnTo>
                  <a:lnTo>
                    <a:pt x="849" y="347"/>
                  </a:lnTo>
                  <a:lnTo>
                    <a:pt x="849" y="341"/>
                  </a:lnTo>
                  <a:lnTo>
                    <a:pt x="855" y="335"/>
                  </a:lnTo>
                  <a:lnTo>
                    <a:pt x="873" y="305"/>
                  </a:lnTo>
                  <a:lnTo>
                    <a:pt x="885" y="269"/>
                  </a:lnTo>
                  <a:lnTo>
                    <a:pt x="897" y="239"/>
                  </a:lnTo>
                  <a:lnTo>
                    <a:pt x="903" y="227"/>
                  </a:lnTo>
                  <a:lnTo>
                    <a:pt x="909" y="215"/>
                  </a:lnTo>
                  <a:lnTo>
                    <a:pt x="927" y="173"/>
                  </a:lnTo>
                  <a:lnTo>
                    <a:pt x="945" y="137"/>
                  </a:lnTo>
                  <a:lnTo>
                    <a:pt x="951" y="125"/>
                  </a:lnTo>
                  <a:lnTo>
                    <a:pt x="951" y="119"/>
                  </a:lnTo>
                  <a:lnTo>
                    <a:pt x="969" y="0"/>
                  </a:lnTo>
                  <a:lnTo>
                    <a:pt x="945" y="47"/>
                  </a:lnTo>
                  <a:lnTo>
                    <a:pt x="783" y="113"/>
                  </a:lnTo>
                  <a:lnTo>
                    <a:pt x="706" y="161"/>
                  </a:lnTo>
                  <a:lnTo>
                    <a:pt x="460" y="233"/>
                  </a:lnTo>
                  <a:lnTo>
                    <a:pt x="281" y="287"/>
                  </a:lnTo>
                  <a:lnTo>
                    <a:pt x="173" y="293"/>
                  </a:lnTo>
                  <a:lnTo>
                    <a:pt x="12" y="485"/>
                  </a:lnTo>
                  <a:lnTo>
                    <a:pt x="0" y="509"/>
                  </a:lnTo>
                  <a:lnTo>
                    <a:pt x="0" y="1186"/>
                  </a:lnTo>
                  <a:lnTo>
                    <a:pt x="96" y="1180"/>
                  </a:lnTo>
                  <a:lnTo>
                    <a:pt x="323" y="1186"/>
                  </a:lnTo>
                  <a:lnTo>
                    <a:pt x="323" y="118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27" name="Freeform 7"/>
            <p:cNvSpPr>
              <a:spLocks/>
            </p:cNvSpPr>
            <p:nvPr/>
          </p:nvSpPr>
          <p:spPr bwMode="hidden">
            <a:xfrm>
              <a:off x="3188" y="1"/>
              <a:ext cx="2570" cy="2266"/>
            </a:xfrm>
            <a:custGeom>
              <a:avLst/>
              <a:gdLst/>
              <a:ahLst/>
              <a:cxnLst>
                <a:cxn ang="0">
                  <a:pos x="859" y="612"/>
                </a:cxn>
                <a:cxn ang="0">
                  <a:pos x="1087" y="853"/>
                </a:cxn>
                <a:cxn ang="0">
                  <a:pos x="961" y="913"/>
                </a:cxn>
                <a:cxn ang="0">
                  <a:pos x="786" y="883"/>
                </a:cxn>
                <a:cxn ang="0">
                  <a:pos x="450" y="931"/>
                </a:cxn>
                <a:cxn ang="0">
                  <a:pos x="150" y="1075"/>
                </a:cxn>
                <a:cxn ang="0">
                  <a:pos x="78" y="1165"/>
                </a:cxn>
                <a:cxn ang="0">
                  <a:pos x="361" y="1256"/>
                </a:cxn>
                <a:cxn ang="0">
                  <a:pos x="444" y="1316"/>
                </a:cxn>
                <a:cxn ang="0">
                  <a:pos x="697" y="1400"/>
                </a:cxn>
                <a:cxn ang="0">
                  <a:pos x="1026" y="1346"/>
                </a:cxn>
                <a:cxn ang="0">
                  <a:pos x="991" y="1412"/>
                </a:cxn>
                <a:cxn ang="0">
                  <a:pos x="804" y="1574"/>
                </a:cxn>
                <a:cxn ang="0">
                  <a:pos x="726" y="1718"/>
                </a:cxn>
                <a:cxn ang="0">
                  <a:pos x="768" y="1742"/>
                </a:cxn>
                <a:cxn ang="0">
                  <a:pos x="865" y="1693"/>
                </a:cxn>
                <a:cxn ang="0">
                  <a:pos x="991" y="1699"/>
                </a:cxn>
                <a:cxn ang="0">
                  <a:pos x="1135" y="1627"/>
                </a:cxn>
                <a:cxn ang="0">
                  <a:pos x="1183" y="1669"/>
                </a:cxn>
                <a:cxn ang="0">
                  <a:pos x="1399" y="1436"/>
                </a:cxn>
                <a:cxn ang="0">
                  <a:pos x="1615" y="1334"/>
                </a:cxn>
                <a:cxn ang="0">
                  <a:pos x="1645" y="1370"/>
                </a:cxn>
                <a:cxn ang="0">
                  <a:pos x="1681" y="1430"/>
                </a:cxn>
                <a:cxn ang="0">
                  <a:pos x="1699" y="1466"/>
                </a:cxn>
                <a:cxn ang="0">
                  <a:pos x="1747" y="1550"/>
                </a:cxn>
                <a:cxn ang="0">
                  <a:pos x="1772" y="1586"/>
                </a:cxn>
                <a:cxn ang="0">
                  <a:pos x="2124" y="2248"/>
                </a:cxn>
                <a:cxn ang="0">
                  <a:pos x="1693" y="1322"/>
                </a:cxn>
                <a:cxn ang="0">
                  <a:pos x="1861" y="1165"/>
                </a:cxn>
                <a:cxn ang="0">
                  <a:pos x="2173" y="1099"/>
                </a:cxn>
                <a:cxn ang="0">
                  <a:pos x="2390" y="1009"/>
                </a:cxn>
                <a:cxn ang="0">
                  <a:pos x="2570" y="805"/>
                </a:cxn>
                <a:cxn ang="0">
                  <a:pos x="2342" y="781"/>
                </a:cxn>
                <a:cxn ang="0">
                  <a:pos x="2114" y="763"/>
                </a:cxn>
                <a:cxn ang="0">
                  <a:pos x="2408" y="433"/>
                </a:cxn>
                <a:cxn ang="0">
                  <a:pos x="2426" y="421"/>
                </a:cxn>
                <a:cxn ang="0">
                  <a:pos x="2474" y="379"/>
                </a:cxn>
                <a:cxn ang="0">
                  <a:pos x="2492" y="355"/>
                </a:cxn>
                <a:cxn ang="0">
                  <a:pos x="2474" y="337"/>
                </a:cxn>
                <a:cxn ang="0">
                  <a:pos x="2474" y="271"/>
                </a:cxn>
                <a:cxn ang="0">
                  <a:pos x="2492" y="192"/>
                </a:cxn>
                <a:cxn ang="0">
                  <a:pos x="2504" y="132"/>
                </a:cxn>
                <a:cxn ang="0">
                  <a:pos x="2492" y="36"/>
                </a:cxn>
                <a:cxn ang="0">
                  <a:pos x="2492" y="24"/>
                </a:cxn>
                <a:cxn ang="0">
                  <a:pos x="2102" y="0"/>
                </a:cxn>
                <a:cxn ang="0">
                  <a:pos x="1909" y="90"/>
                </a:cxn>
                <a:cxn ang="0">
                  <a:pos x="1747" y="535"/>
                </a:cxn>
                <a:cxn ang="0">
                  <a:pos x="1711" y="469"/>
                </a:cxn>
                <a:cxn ang="0">
                  <a:pos x="1633" y="144"/>
                </a:cxn>
                <a:cxn ang="0">
                  <a:pos x="1579" y="0"/>
                </a:cxn>
                <a:cxn ang="0">
                  <a:pos x="738" y="186"/>
                </a:cxn>
                <a:cxn ang="0">
                  <a:pos x="756" y="463"/>
                </a:cxn>
              </a:cxnLst>
              <a:rect l="0" t="0" r="r" b="b"/>
              <a:pathLst>
                <a:path w="2570" h="2266">
                  <a:moveTo>
                    <a:pt x="756" y="463"/>
                  </a:moveTo>
                  <a:lnTo>
                    <a:pt x="859" y="612"/>
                  </a:lnTo>
                  <a:lnTo>
                    <a:pt x="937" y="720"/>
                  </a:lnTo>
                  <a:lnTo>
                    <a:pt x="1087" y="853"/>
                  </a:lnTo>
                  <a:lnTo>
                    <a:pt x="1105" y="907"/>
                  </a:lnTo>
                  <a:lnTo>
                    <a:pt x="961" y="913"/>
                  </a:lnTo>
                  <a:lnTo>
                    <a:pt x="895" y="901"/>
                  </a:lnTo>
                  <a:lnTo>
                    <a:pt x="786" y="883"/>
                  </a:lnTo>
                  <a:lnTo>
                    <a:pt x="637" y="859"/>
                  </a:lnTo>
                  <a:lnTo>
                    <a:pt x="450" y="931"/>
                  </a:lnTo>
                  <a:lnTo>
                    <a:pt x="306" y="1021"/>
                  </a:lnTo>
                  <a:lnTo>
                    <a:pt x="150" y="1075"/>
                  </a:lnTo>
                  <a:lnTo>
                    <a:pt x="0" y="1153"/>
                  </a:lnTo>
                  <a:lnTo>
                    <a:pt x="78" y="1165"/>
                  </a:lnTo>
                  <a:lnTo>
                    <a:pt x="264" y="1220"/>
                  </a:lnTo>
                  <a:lnTo>
                    <a:pt x="361" y="1256"/>
                  </a:lnTo>
                  <a:lnTo>
                    <a:pt x="367" y="1298"/>
                  </a:lnTo>
                  <a:lnTo>
                    <a:pt x="444" y="1316"/>
                  </a:lnTo>
                  <a:lnTo>
                    <a:pt x="558" y="1400"/>
                  </a:lnTo>
                  <a:lnTo>
                    <a:pt x="697" y="1400"/>
                  </a:lnTo>
                  <a:lnTo>
                    <a:pt x="895" y="1346"/>
                  </a:lnTo>
                  <a:lnTo>
                    <a:pt x="1026" y="1346"/>
                  </a:lnTo>
                  <a:lnTo>
                    <a:pt x="1147" y="1358"/>
                  </a:lnTo>
                  <a:lnTo>
                    <a:pt x="991" y="1412"/>
                  </a:lnTo>
                  <a:lnTo>
                    <a:pt x="804" y="1538"/>
                  </a:lnTo>
                  <a:lnTo>
                    <a:pt x="804" y="1574"/>
                  </a:lnTo>
                  <a:lnTo>
                    <a:pt x="762" y="1645"/>
                  </a:lnTo>
                  <a:lnTo>
                    <a:pt x="726" y="1718"/>
                  </a:lnTo>
                  <a:lnTo>
                    <a:pt x="732" y="1754"/>
                  </a:lnTo>
                  <a:lnTo>
                    <a:pt x="768" y="1742"/>
                  </a:lnTo>
                  <a:lnTo>
                    <a:pt x="829" y="1730"/>
                  </a:lnTo>
                  <a:lnTo>
                    <a:pt x="865" y="1693"/>
                  </a:lnTo>
                  <a:lnTo>
                    <a:pt x="925" y="1663"/>
                  </a:lnTo>
                  <a:lnTo>
                    <a:pt x="991" y="1699"/>
                  </a:lnTo>
                  <a:lnTo>
                    <a:pt x="1087" y="1675"/>
                  </a:lnTo>
                  <a:lnTo>
                    <a:pt x="1135" y="1627"/>
                  </a:lnTo>
                  <a:lnTo>
                    <a:pt x="1147" y="1687"/>
                  </a:lnTo>
                  <a:lnTo>
                    <a:pt x="1183" y="1669"/>
                  </a:lnTo>
                  <a:lnTo>
                    <a:pt x="1333" y="1514"/>
                  </a:lnTo>
                  <a:lnTo>
                    <a:pt x="1399" y="1436"/>
                  </a:lnTo>
                  <a:lnTo>
                    <a:pt x="1526" y="1382"/>
                  </a:lnTo>
                  <a:lnTo>
                    <a:pt x="1615" y="1334"/>
                  </a:lnTo>
                  <a:lnTo>
                    <a:pt x="1627" y="1346"/>
                  </a:lnTo>
                  <a:lnTo>
                    <a:pt x="1645" y="1370"/>
                  </a:lnTo>
                  <a:lnTo>
                    <a:pt x="1669" y="1400"/>
                  </a:lnTo>
                  <a:lnTo>
                    <a:pt x="1681" y="1430"/>
                  </a:lnTo>
                  <a:lnTo>
                    <a:pt x="1687" y="1448"/>
                  </a:lnTo>
                  <a:lnTo>
                    <a:pt x="1699" y="1466"/>
                  </a:lnTo>
                  <a:lnTo>
                    <a:pt x="1729" y="1520"/>
                  </a:lnTo>
                  <a:lnTo>
                    <a:pt x="1747" y="1550"/>
                  </a:lnTo>
                  <a:lnTo>
                    <a:pt x="1766" y="1574"/>
                  </a:lnTo>
                  <a:lnTo>
                    <a:pt x="1772" y="1586"/>
                  </a:lnTo>
                  <a:lnTo>
                    <a:pt x="1778" y="1592"/>
                  </a:lnTo>
                  <a:lnTo>
                    <a:pt x="2124" y="2248"/>
                  </a:lnTo>
                  <a:lnTo>
                    <a:pt x="2215" y="2266"/>
                  </a:lnTo>
                  <a:lnTo>
                    <a:pt x="1693" y="1322"/>
                  </a:lnTo>
                  <a:lnTo>
                    <a:pt x="1723" y="1262"/>
                  </a:lnTo>
                  <a:lnTo>
                    <a:pt x="1861" y="1165"/>
                  </a:lnTo>
                  <a:lnTo>
                    <a:pt x="1988" y="1129"/>
                  </a:lnTo>
                  <a:lnTo>
                    <a:pt x="2173" y="1099"/>
                  </a:lnTo>
                  <a:lnTo>
                    <a:pt x="2318" y="1075"/>
                  </a:lnTo>
                  <a:lnTo>
                    <a:pt x="2390" y="1009"/>
                  </a:lnTo>
                  <a:lnTo>
                    <a:pt x="2570" y="895"/>
                  </a:lnTo>
                  <a:lnTo>
                    <a:pt x="2570" y="805"/>
                  </a:lnTo>
                  <a:lnTo>
                    <a:pt x="2516" y="787"/>
                  </a:lnTo>
                  <a:lnTo>
                    <a:pt x="2342" y="781"/>
                  </a:lnTo>
                  <a:lnTo>
                    <a:pt x="2042" y="871"/>
                  </a:lnTo>
                  <a:lnTo>
                    <a:pt x="2114" y="763"/>
                  </a:lnTo>
                  <a:lnTo>
                    <a:pt x="2264" y="624"/>
                  </a:lnTo>
                  <a:lnTo>
                    <a:pt x="2408" y="433"/>
                  </a:lnTo>
                  <a:lnTo>
                    <a:pt x="2414" y="433"/>
                  </a:lnTo>
                  <a:lnTo>
                    <a:pt x="2426" y="421"/>
                  </a:lnTo>
                  <a:lnTo>
                    <a:pt x="2456" y="397"/>
                  </a:lnTo>
                  <a:lnTo>
                    <a:pt x="2474" y="379"/>
                  </a:lnTo>
                  <a:lnTo>
                    <a:pt x="2486" y="367"/>
                  </a:lnTo>
                  <a:lnTo>
                    <a:pt x="2492" y="355"/>
                  </a:lnTo>
                  <a:lnTo>
                    <a:pt x="2486" y="349"/>
                  </a:lnTo>
                  <a:lnTo>
                    <a:pt x="2474" y="337"/>
                  </a:lnTo>
                  <a:lnTo>
                    <a:pt x="2474" y="307"/>
                  </a:lnTo>
                  <a:lnTo>
                    <a:pt x="2474" y="271"/>
                  </a:lnTo>
                  <a:lnTo>
                    <a:pt x="2480" y="228"/>
                  </a:lnTo>
                  <a:lnTo>
                    <a:pt x="2492" y="192"/>
                  </a:lnTo>
                  <a:lnTo>
                    <a:pt x="2498" y="156"/>
                  </a:lnTo>
                  <a:lnTo>
                    <a:pt x="2504" y="132"/>
                  </a:lnTo>
                  <a:lnTo>
                    <a:pt x="2504" y="126"/>
                  </a:lnTo>
                  <a:lnTo>
                    <a:pt x="2492" y="36"/>
                  </a:lnTo>
                  <a:lnTo>
                    <a:pt x="2492" y="36"/>
                  </a:lnTo>
                  <a:lnTo>
                    <a:pt x="2492" y="24"/>
                  </a:lnTo>
                  <a:lnTo>
                    <a:pt x="2498" y="0"/>
                  </a:lnTo>
                  <a:lnTo>
                    <a:pt x="2102" y="0"/>
                  </a:lnTo>
                  <a:lnTo>
                    <a:pt x="2006" y="60"/>
                  </a:lnTo>
                  <a:lnTo>
                    <a:pt x="1909" y="90"/>
                  </a:lnTo>
                  <a:lnTo>
                    <a:pt x="1808" y="337"/>
                  </a:lnTo>
                  <a:lnTo>
                    <a:pt x="1747" y="535"/>
                  </a:lnTo>
                  <a:lnTo>
                    <a:pt x="1687" y="588"/>
                  </a:lnTo>
                  <a:lnTo>
                    <a:pt x="1711" y="469"/>
                  </a:lnTo>
                  <a:lnTo>
                    <a:pt x="1687" y="343"/>
                  </a:lnTo>
                  <a:lnTo>
                    <a:pt x="1633" y="144"/>
                  </a:lnTo>
                  <a:lnTo>
                    <a:pt x="1585" y="12"/>
                  </a:lnTo>
                  <a:lnTo>
                    <a:pt x="1579" y="0"/>
                  </a:lnTo>
                  <a:lnTo>
                    <a:pt x="786" y="0"/>
                  </a:lnTo>
                  <a:lnTo>
                    <a:pt x="738" y="186"/>
                  </a:lnTo>
                  <a:lnTo>
                    <a:pt x="756" y="463"/>
                  </a:lnTo>
                  <a:lnTo>
                    <a:pt x="756" y="46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28" name="Freeform 8"/>
            <p:cNvSpPr>
              <a:spLocks/>
            </p:cNvSpPr>
            <p:nvPr/>
          </p:nvSpPr>
          <p:spPr bwMode="hidden">
            <a:xfrm>
              <a:off x="3525" y="1"/>
              <a:ext cx="2185" cy="1508"/>
            </a:xfrm>
            <a:custGeom>
              <a:avLst/>
              <a:gdLst/>
              <a:ahLst/>
              <a:cxnLst>
                <a:cxn ang="0">
                  <a:pos x="1034" y="767"/>
                </a:cxn>
                <a:cxn ang="0">
                  <a:pos x="1190" y="1235"/>
                </a:cxn>
                <a:cxn ang="0">
                  <a:pos x="956" y="1193"/>
                </a:cxn>
                <a:cxn ang="0">
                  <a:pos x="723" y="1127"/>
                </a:cxn>
                <a:cxn ang="0">
                  <a:pos x="442" y="1109"/>
                </a:cxn>
                <a:cxn ang="0">
                  <a:pos x="0" y="1079"/>
                </a:cxn>
                <a:cxn ang="0">
                  <a:pos x="30" y="1115"/>
                </a:cxn>
                <a:cxn ang="0">
                  <a:pos x="496" y="1133"/>
                </a:cxn>
                <a:cxn ang="0">
                  <a:pos x="777" y="1187"/>
                </a:cxn>
                <a:cxn ang="0">
                  <a:pos x="1130" y="1301"/>
                </a:cxn>
                <a:cxn ang="0">
                  <a:pos x="1070" y="1319"/>
                </a:cxn>
                <a:cxn ang="0">
                  <a:pos x="711" y="1505"/>
                </a:cxn>
                <a:cxn ang="0">
                  <a:pos x="765" y="1481"/>
                </a:cxn>
                <a:cxn ang="0">
                  <a:pos x="861" y="1439"/>
                </a:cxn>
                <a:cxn ang="0">
                  <a:pos x="1022" y="1355"/>
                </a:cxn>
                <a:cxn ang="0">
                  <a:pos x="1214" y="1295"/>
                </a:cxn>
                <a:cxn ang="0">
                  <a:pos x="1267" y="1223"/>
                </a:cxn>
                <a:cxn ang="0">
                  <a:pos x="1632" y="1043"/>
                </a:cxn>
                <a:cxn ang="0">
                  <a:pos x="1931" y="953"/>
                </a:cxn>
                <a:cxn ang="0">
                  <a:pos x="2176" y="821"/>
                </a:cxn>
                <a:cxn ang="0">
                  <a:pos x="1961" y="911"/>
                </a:cxn>
                <a:cxn ang="0">
                  <a:pos x="1656" y="989"/>
                </a:cxn>
                <a:cxn ang="0">
                  <a:pos x="1339" y="1151"/>
                </a:cxn>
                <a:cxn ang="0">
                  <a:pos x="1501" y="905"/>
                </a:cxn>
                <a:cxn ang="0">
                  <a:pos x="1620" y="545"/>
                </a:cxn>
                <a:cxn ang="0">
                  <a:pos x="1740" y="372"/>
                </a:cxn>
                <a:cxn ang="0">
                  <a:pos x="1979" y="60"/>
                </a:cxn>
                <a:cxn ang="0">
                  <a:pos x="2003" y="0"/>
                </a:cxn>
                <a:cxn ang="0">
                  <a:pos x="1973" y="0"/>
                </a:cxn>
                <a:cxn ang="0">
                  <a:pos x="1596" y="480"/>
                </a:cxn>
                <a:cxn ang="0">
                  <a:pos x="1477" y="887"/>
                </a:cxn>
                <a:cxn ang="0">
                  <a:pos x="1255" y="1175"/>
                </a:cxn>
                <a:cxn ang="0">
                  <a:pos x="1130" y="905"/>
                </a:cxn>
                <a:cxn ang="0">
                  <a:pos x="1010" y="540"/>
                </a:cxn>
                <a:cxn ang="0">
                  <a:pos x="885" y="222"/>
                </a:cxn>
                <a:cxn ang="0">
                  <a:pos x="789" y="0"/>
                </a:cxn>
                <a:cxn ang="0">
                  <a:pos x="753" y="0"/>
                </a:cxn>
                <a:cxn ang="0">
                  <a:pos x="903" y="354"/>
                </a:cxn>
                <a:cxn ang="0">
                  <a:pos x="1034" y="767"/>
                </a:cxn>
                <a:cxn ang="0">
                  <a:pos x="1034" y="767"/>
                </a:cxn>
              </a:cxnLst>
              <a:rect l="0" t="0" r="r" b="b"/>
              <a:pathLst>
                <a:path w="2176" h="1505">
                  <a:moveTo>
                    <a:pt x="1034" y="767"/>
                  </a:moveTo>
                  <a:lnTo>
                    <a:pt x="1190" y="1235"/>
                  </a:lnTo>
                  <a:lnTo>
                    <a:pt x="956" y="1193"/>
                  </a:lnTo>
                  <a:lnTo>
                    <a:pt x="723" y="1127"/>
                  </a:lnTo>
                  <a:lnTo>
                    <a:pt x="442" y="1109"/>
                  </a:lnTo>
                  <a:lnTo>
                    <a:pt x="0" y="1079"/>
                  </a:lnTo>
                  <a:lnTo>
                    <a:pt x="30" y="1115"/>
                  </a:lnTo>
                  <a:lnTo>
                    <a:pt x="496" y="1133"/>
                  </a:lnTo>
                  <a:lnTo>
                    <a:pt x="777" y="1187"/>
                  </a:lnTo>
                  <a:lnTo>
                    <a:pt x="1130" y="1301"/>
                  </a:lnTo>
                  <a:lnTo>
                    <a:pt x="1070" y="1319"/>
                  </a:lnTo>
                  <a:lnTo>
                    <a:pt x="711" y="1505"/>
                  </a:lnTo>
                  <a:lnTo>
                    <a:pt x="765" y="1481"/>
                  </a:lnTo>
                  <a:lnTo>
                    <a:pt x="861" y="1439"/>
                  </a:lnTo>
                  <a:lnTo>
                    <a:pt x="1022" y="1355"/>
                  </a:lnTo>
                  <a:lnTo>
                    <a:pt x="1214" y="1295"/>
                  </a:lnTo>
                  <a:lnTo>
                    <a:pt x="1267" y="1223"/>
                  </a:lnTo>
                  <a:lnTo>
                    <a:pt x="1632" y="1043"/>
                  </a:lnTo>
                  <a:lnTo>
                    <a:pt x="1931" y="953"/>
                  </a:lnTo>
                  <a:lnTo>
                    <a:pt x="2176" y="821"/>
                  </a:lnTo>
                  <a:lnTo>
                    <a:pt x="1961" y="911"/>
                  </a:lnTo>
                  <a:lnTo>
                    <a:pt x="1656" y="989"/>
                  </a:lnTo>
                  <a:lnTo>
                    <a:pt x="1339" y="1151"/>
                  </a:lnTo>
                  <a:lnTo>
                    <a:pt x="1501" y="905"/>
                  </a:lnTo>
                  <a:lnTo>
                    <a:pt x="1620" y="545"/>
                  </a:lnTo>
                  <a:lnTo>
                    <a:pt x="1740" y="372"/>
                  </a:lnTo>
                  <a:lnTo>
                    <a:pt x="1979" y="60"/>
                  </a:lnTo>
                  <a:lnTo>
                    <a:pt x="2003" y="0"/>
                  </a:lnTo>
                  <a:lnTo>
                    <a:pt x="1973" y="0"/>
                  </a:lnTo>
                  <a:lnTo>
                    <a:pt x="1596" y="480"/>
                  </a:lnTo>
                  <a:lnTo>
                    <a:pt x="1477" y="887"/>
                  </a:lnTo>
                  <a:lnTo>
                    <a:pt x="1255" y="1175"/>
                  </a:lnTo>
                  <a:lnTo>
                    <a:pt x="1130" y="905"/>
                  </a:lnTo>
                  <a:lnTo>
                    <a:pt x="1010" y="540"/>
                  </a:lnTo>
                  <a:lnTo>
                    <a:pt x="885" y="222"/>
                  </a:lnTo>
                  <a:lnTo>
                    <a:pt x="789" y="0"/>
                  </a:lnTo>
                  <a:lnTo>
                    <a:pt x="753" y="0"/>
                  </a:lnTo>
                  <a:lnTo>
                    <a:pt x="903" y="354"/>
                  </a:lnTo>
                  <a:lnTo>
                    <a:pt x="1034" y="767"/>
                  </a:lnTo>
                  <a:lnTo>
                    <a:pt x="1034" y="767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29" name="Freeform 9"/>
            <p:cNvSpPr>
              <a:spLocks/>
            </p:cNvSpPr>
            <p:nvPr/>
          </p:nvSpPr>
          <p:spPr bwMode="hidden">
            <a:xfrm>
              <a:off x="0" y="649"/>
              <a:ext cx="816" cy="806"/>
            </a:xfrm>
            <a:custGeom>
              <a:avLst/>
              <a:gdLst/>
              <a:ahLst/>
              <a:cxnLst>
                <a:cxn ang="0">
                  <a:pos x="161" y="564"/>
                </a:cxn>
                <a:cxn ang="0">
                  <a:pos x="329" y="438"/>
                </a:cxn>
                <a:cxn ang="0">
                  <a:pos x="646" y="216"/>
                </a:cxn>
                <a:cxn ang="0">
                  <a:pos x="813" y="0"/>
                </a:cxn>
                <a:cxn ang="0">
                  <a:pos x="676" y="150"/>
                </a:cxn>
                <a:cxn ang="0">
                  <a:pos x="144" y="504"/>
                </a:cxn>
                <a:cxn ang="0">
                  <a:pos x="0" y="732"/>
                </a:cxn>
                <a:cxn ang="0">
                  <a:pos x="0" y="804"/>
                </a:cxn>
                <a:cxn ang="0">
                  <a:pos x="161" y="564"/>
                </a:cxn>
                <a:cxn ang="0">
                  <a:pos x="161" y="564"/>
                </a:cxn>
              </a:cxnLst>
              <a:rect l="0" t="0" r="r" b="b"/>
              <a:pathLst>
                <a:path w="813" h="804">
                  <a:moveTo>
                    <a:pt x="161" y="564"/>
                  </a:moveTo>
                  <a:lnTo>
                    <a:pt x="329" y="438"/>
                  </a:lnTo>
                  <a:lnTo>
                    <a:pt x="646" y="216"/>
                  </a:lnTo>
                  <a:lnTo>
                    <a:pt x="813" y="0"/>
                  </a:lnTo>
                  <a:lnTo>
                    <a:pt x="676" y="150"/>
                  </a:lnTo>
                  <a:lnTo>
                    <a:pt x="144" y="504"/>
                  </a:lnTo>
                  <a:lnTo>
                    <a:pt x="0" y="732"/>
                  </a:lnTo>
                  <a:lnTo>
                    <a:pt x="0" y="804"/>
                  </a:lnTo>
                  <a:lnTo>
                    <a:pt x="161" y="564"/>
                  </a:lnTo>
                  <a:lnTo>
                    <a:pt x="161" y="56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30" name="Freeform 10"/>
            <p:cNvSpPr>
              <a:spLocks/>
            </p:cNvSpPr>
            <p:nvPr/>
          </p:nvSpPr>
          <p:spPr bwMode="hidden">
            <a:xfrm>
              <a:off x="0" y="1545"/>
              <a:ext cx="762" cy="107"/>
            </a:xfrm>
            <a:custGeom>
              <a:avLst/>
              <a:gdLst/>
              <a:ahLst/>
              <a:cxnLst>
                <a:cxn ang="0">
                  <a:pos x="460" y="66"/>
                </a:cxn>
                <a:cxn ang="0">
                  <a:pos x="759" y="0"/>
                </a:cxn>
                <a:cxn ang="0">
                  <a:pos x="496" y="36"/>
                </a:cxn>
                <a:cxn ang="0">
                  <a:pos x="138" y="48"/>
                </a:cxn>
                <a:cxn ang="0">
                  <a:pos x="0" y="78"/>
                </a:cxn>
                <a:cxn ang="0">
                  <a:pos x="0" y="107"/>
                </a:cxn>
                <a:cxn ang="0">
                  <a:pos x="96" y="89"/>
                </a:cxn>
                <a:cxn ang="0">
                  <a:pos x="460" y="66"/>
                </a:cxn>
                <a:cxn ang="0">
                  <a:pos x="460" y="66"/>
                </a:cxn>
              </a:cxnLst>
              <a:rect l="0" t="0" r="r" b="b"/>
              <a:pathLst>
                <a:path w="759" h="107">
                  <a:moveTo>
                    <a:pt x="460" y="66"/>
                  </a:moveTo>
                  <a:lnTo>
                    <a:pt x="759" y="0"/>
                  </a:lnTo>
                  <a:lnTo>
                    <a:pt x="496" y="36"/>
                  </a:lnTo>
                  <a:lnTo>
                    <a:pt x="138" y="48"/>
                  </a:lnTo>
                  <a:lnTo>
                    <a:pt x="0" y="78"/>
                  </a:lnTo>
                  <a:lnTo>
                    <a:pt x="0" y="107"/>
                  </a:lnTo>
                  <a:lnTo>
                    <a:pt x="96" y="89"/>
                  </a:lnTo>
                  <a:lnTo>
                    <a:pt x="460" y="66"/>
                  </a:lnTo>
                  <a:lnTo>
                    <a:pt x="460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31" name="Freeform 11"/>
            <p:cNvSpPr>
              <a:spLocks/>
            </p:cNvSpPr>
            <p:nvPr/>
          </p:nvSpPr>
          <p:spPr bwMode="hidden">
            <a:xfrm>
              <a:off x="2314" y="3431"/>
              <a:ext cx="3182" cy="745"/>
            </a:xfrm>
            <a:custGeom>
              <a:avLst/>
              <a:gdLst/>
              <a:ahLst/>
              <a:cxnLst>
                <a:cxn ang="0">
                  <a:pos x="1387" y="239"/>
                </a:cxn>
                <a:cxn ang="0">
                  <a:pos x="1734" y="233"/>
                </a:cxn>
                <a:cxn ang="0">
                  <a:pos x="2087" y="251"/>
                </a:cxn>
                <a:cxn ang="0">
                  <a:pos x="2505" y="233"/>
                </a:cxn>
                <a:cxn ang="0">
                  <a:pos x="3169" y="204"/>
                </a:cxn>
                <a:cxn ang="0">
                  <a:pos x="3115" y="186"/>
                </a:cxn>
                <a:cxn ang="0">
                  <a:pos x="2422" y="221"/>
                </a:cxn>
                <a:cxn ang="0">
                  <a:pos x="2003" y="221"/>
                </a:cxn>
                <a:cxn ang="0">
                  <a:pos x="1459" y="186"/>
                </a:cxn>
                <a:cxn ang="0">
                  <a:pos x="1543" y="168"/>
                </a:cxn>
                <a:cxn ang="0">
                  <a:pos x="2039" y="0"/>
                </a:cxn>
                <a:cxn ang="0">
                  <a:pos x="1961" y="24"/>
                </a:cxn>
                <a:cxn ang="0">
                  <a:pos x="1836" y="66"/>
                </a:cxn>
                <a:cxn ang="0">
                  <a:pos x="1602" y="138"/>
                </a:cxn>
                <a:cxn ang="0">
                  <a:pos x="1339" y="198"/>
                </a:cxn>
                <a:cxn ang="0">
                  <a:pos x="1268" y="251"/>
                </a:cxn>
                <a:cxn ang="0">
                  <a:pos x="765" y="413"/>
                </a:cxn>
                <a:cxn ang="0">
                  <a:pos x="335" y="503"/>
                </a:cxn>
                <a:cxn ang="0">
                  <a:pos x="0" y="617"/>
                </a:cxn>
                <a:cxn ang="0">
                  <a:pos x="299" y="539"/>
                </a:cxn>
                <a:cxn ang="0">
                  <a:pos x="735" y="449"/>
                </a:cxn>
                <a:cxn ang="0">
                  <a:pos x="1178" y="311"/>
                </a:cxn>
                <a:cxn ang="0">
                  <a:pos x="981" y="491"/>
                </a:cxn>
                <a:cxn ang="0">
                  <a:pos x="867" y="743"/>
                </a:cxn>
                <a:cxn ang="0">
                  <a:pos x="861" y="743"/>
                </a:cxn>
                <a:cxn ang="0">
                  <a:pos x="933" y="743"/>
                </a:cxn>
                <a:cxn ang="0">
                  <a:pos x="1022" y="497"/>
                </a:cxn>
                <a:cxn ang="0">
                  <a:pos x="1297" y="281"/>
                </a:cxn>
                <a:cxn ang="0">
                  <a:pos x="1531" y="449"/>
                </a:cxn>
                <a:cxn ang="0">
                  <a:pos x="1770" y="677"/>
                </a:cxn>
                <a:cxn ang="0">
                  <a:pos x="1854" y="743"/>
                </a:cxn>
                <a:cxn ang="0">
                  <a:pos x="1919" y="743"/>
                </a:cxn>
                <a:cxn ang="0">
                  <a:pos x="1692" y="527"/>
                </a:cxn>
                <a:cxn ang="0">
                  <a:pos x="1387" y="239"/>
                </a:cxn>
                <a:cxn ang="0">
                  <a:pos x="1387" y="239"/>
                </a:cxn>
              </a:cxnLst>
              <a:rect l="0" t="0" r="r" b="b"/>
              <a:pathLst>
                <a:path w="3169" h="743">
                  <a:moveTo>
                    <a:pt x="1387" y="239"/>
                  </a:moveTo>
                  <a:lnTo>
                    <a:pt x="1734" y="233"/>
                  </a:lnTo>
                  <a:lnTo>
                    <a:pt x="2087" y="251"/>
                  </a:lnTo>
                  <a:lnTo>
                    <a:pt x="2505" y="233"/>
                  </a:lnTo>
                  <a:lnTo>
                    <a:pt x="3169" y="204"/>
                  </a:lnTo>
                  <a:lnTo>
                    <a:pt x="3115" y="186"/>
                  </a:lnTo>
                  <a:lnTo>
                    <a:pt x="2422" y="221"/>
                  </a:lnTo>
                  <a:lnTo>
                    <a:pt x="2003" y="221"/>
                  </a:lnTo>
                  <a:lnTo>
                    <a:pt x="1459" y="186"/>
                  </a:lnTo>
                  <a:lnTo>
                    <a:pt x="1543" y="168"/>
                  </a:lnTo>
                  <a:lnTo>
                    <a:pt x="2039" y="0"/>
                  </a:lnTo>
                  <a:lnTo>
                    <a:pt x="1961" y="24"/>
                  </a:lnTo>
                  <a:lnTo>
                    <a:pt x="1836" y="66"/>
                  </a:lnTo>
                  <a:lnTo>
                    <a:pt x="1602" y="138"/>
                  </a:lnTo>
                  <a:lnTo>
                    <a:pt x="1339" y="198"/>
                  </a:lnTo>
                  <a:lnTo>
                    <a:pt x="1268" y="251"/>
                  </a:lnTo>
                  <a:lnTo>
                    <a:pt x="765" y="413"/>
                  </a:lnTo>
                  <a:lnTo>
                    <a:pt x="335" y="503"/>
                  </a:lnTo>
                  <a:lnTo>
                    <a:pt x="0" y="617"/>
                  </a:lnTo>
                  <a:lnTo>
                    <a:pt x="299" y="539"/>
                  </a:lnTo>
                  <a:lnTo>
                    <a:pt x="735" y="449"/>
                  </a:lnTo>
                  <a:lnTo>
                    <a:pt x="1178" y="311"/>
                  </a:lnTo>
                  <a:lnTo>
                    <a:pt x="981" y="491"/>
                  </a:lnTo>
                  <a:lnTo>
                    <a:pt x="867" y="743"/>
                  </a:lnTo>
                  <a:lnTo>
                    <a:pt x="861" y="743"/>
                  </a:lnTo>
                  <a:lnTo>
                    <a:pt x="933" y="743"/>
                  </a:lnTo>
                  <a:lnTo>
                    <a:pt x="1022" y="497"/>
                  </a:lnTo>
                  <a:lnTo>
                    <a:pt x="1297" y="281"/>
                  </a:lnTo>
                  <a:lnTo>
                    <a:pt x="1531" y="449"/>
                  </a:lnTo>
                  <a:lnTo>
                    <a:pt x="1770" y="677"/>
                  </a:lnTo>
                  <a:lnTo>
                    <a:pt x="1854" y="743"/>
                  </a:lnTo>
                  <a:lnTo>
                    <a:pt x="1919" y="743"/>
                  </a:lnTo>
                  <a:lnTo>
                    <a:pt x="1692" y="527"/>
                  </a:lnTo>
                  <a:lnTo>
                    <a:pt x="1387" y="239"/>
                  </a:lnTo>
                  <a:lnTo>
                    <a:pt x="1387" y="239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32" name="Rectangle 12"/>
            <p:cNvSpPr>
              <a:spLocks noChangeArrowheads="1"/>
            </p:cNvSpPr>
            <p:nvPr/>
          </p:nvSpPr>
          <p:spPr bwMode="hidden">
            <a:xfrm>
              <a:off x="192" y="127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33" name="Rectangle 13"/>
            <p:cNvSpPr>
              <a:spLocks noChangeArrowheads="1"/>
            </p:cNvSpPr>
            <p:nvPr/>
          </p:nvSpPr>
          <p:spPr bwMode="hidden">
            <a:xfrm>
              <a:off x="204" y="131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34" name="Freeform 14"/>
            <p:cNvSpPr>
              <a:spLocks/>
            </p:cNvSpPr>
            <p:nvPr/>
          </p:nvSpPr>
          <p:spPr bwMode="hidden">
            <a:xfrm>
              <a:off x="0" y="4032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35" name="Freeform 15"/>
            <p:cNvSpPr>
              <a:spLocks/>
            </p:cNvSpPr>
            <p:nvPr/>
          </p:nvSpPr>
          <p:spPr bwMode="hidden">
            <a:xfrm>
              <a:off x="0" y="4032"/>
              <a:ext cx="5760" cy="336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36" name="Freeform 16"/>
            <p:cNvSpPr>
              <a:spLocks/>
            </p:cNvSpPr>
            <p:nvPr/>
          </p:nvSpPr>
          <p:spPr bwMode="hidden">
            <a:xfrm>
              <a:off x="0" y="0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56078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37" name="Freeform 17"/>
            <p:cNvSpPr>
              <a:spLocks/>
            </p:cNvSpPr>
            <p:nvPr/>
          </p:nvSpPr>
          <p:spPr bwMode="hidden">
            <a:xfrm>
              <a:off x="509" y="229"/>
              <a:ext cx="3188" cy="2024"/>
            </a:xfrm>
            <a:custGeom>
              <a:avLst/>
              <a:gdLst/>
              <a:ahLst/>
              <a:cxnLst>
                <a:cxn ang="0">
                  <a:pos x="871" y="1423"/>
                </a:cxn>
                <a:cxn ang="0">
                  <a:pos x="907" y="1393"/>
                </a:cxn>
                <a:cxn ang="0">
                  <a:pos x="991" y="1320"/>
                </a:cxn>
                <a:cxn ang="0">
                  <a:pos x="1033" y="1297"/>
                </a:cxn>
                <a:cxn ang="0">
                  <a:pos x="1086" y="1249"/>
                </a:cxn>
                <a:cxn ang="0">
                  <a:pos x="1123" y="1219"/>
                </a:cxn>
                <a:cxn ang="0">
                  <a:pos x="1057" y="1153"/>
                </a:cxn>
                <a:cxn ang="0">
                  <a:pos x="877" y="1021"/>
                </a:cxn>
                <a:cxn ang="0">
                  <a:pos x="655" y="907"/>
                </a:cxn>
                <a:cxn ang="0">
                  <a:pos x="655" y="846"/>
                </a:cxn>
                <a:cxn ang="0">
                  <a:pos x="643" y="708"/>
                </a:cxn>
                <a:cxn ang="0">
                  <a:pos x="552" y="642"/>
                </a:cxn>
                <a:cxn ang="0">
                  <a:pos x="510" y="570"/>
                </a:cxn>
                <a:cxn ang="0">
                  <a:pos x="637" y="564"/>
                </a:cxn>
                <a:cxn ang="0">
                  <a:pos x="763" y="570"/>
                </a:cxn>
                <a:cxn ang="0">
                  <a:pos x="1091" y="850"/>
                </a:cxn>
                <a:cxn ang="0">
                  <a:pos x="1009" y="566"/>
                </a:cxn>
                <a:cxn ang="0">
                  <a:pos x="1054" y="265"/>
                </a:cxn>
                <a:cxn ang="0">
                  <a:pos x="1249" y="0"/>
                </a:cxn>
                <a:cxn ang="0">
                  <a:pos x="1466" y="292"/>
                </a:cxn>
                <a:cxn ang="0">
                  <a:pos x="1475" y="548"/>
                </a:cxn>
                <a:cxn ang="0">
                  <a:pos x="1567" y="630"/>
                </a:cxn>
                <a:cxn ang="0">
                  <a:pos x="1795" y="365"/>
                </a:cxn>
                <a:cxn ang="0">
                  <a:pos x="2245" y="150"/>
                </a:cxn>
                <a:cxn ang="0">
                  <a:pos x="2618" y="180"/>
                </a:cxn>
                <a:cxn ang="0">
                  <a:pos x="3050" y="150"/>
                </a:cxn>
                <a:cxn ang="0">
                  <a:pos x="3140" y="210"/>
                </a:cxn>
                <a:cxn ang="0">
                  <a:pos x="2990" y="210"/>
                </a:cxn>
                <a:cxn ang="0">
                  <a:pos x="2834" y="377"/>
                </a:cxn>
                <a:cxn ang="0">
                  <a:pos x="2702" y="648"/>
                </a:cxn>
                <a:cxn ang="0">
                  <a:pos x="2582" y="828"/>
                </a:cxn>
                <a:cxn ang="0">
                  <a:pos x="2234" y="1009"/>
                </a:cxn>
                <a:cxn ang="0">
                  <a:pos x="1963" y="1075"/>
                </a:cxn>
                <a:cxn ang="0">
                  <a:pos x="2257" y="1111"/>
                </a:cxn>
                <a:cxn ang="0">
                  <a:pos x="2600" y="1207"/>
                </a:cxn>
                <a:cxn ang="0">
                  <a:pos x="2894" y="1441"/>
                </a:cxn>
                <a:cxn ang="0">
                  <a:pos x="3122" y="1555"/>
                </a:cxn>
                <a:cxn ang="0">
                  <a:pos x="3032" y="1585"/>
                </a:cxn>
                <a:cxn ang="0">
                  <a:pos x="3008" y="1591"/>
                </a:cxn>
                <a:cxn ang="0">
                  <a:pos x="2960" y="1597"/>
                </a:cxn>
                <a:cxn ang="0">
                  <a:pos x="2882" y="1609"/>
                </a:cxn>
                <a:cxn ang="0">
                  <a:pos x="2846" y="1609"/>
                </a:cxn>
                <a:cxn ang="0">
                  <a:pos x="2774" y="1615"/>
                </a:cxn>
                <a:cxn ang="0">
                  <a:pos x="2726" y="1621"/>
                </a:cxn>
                <a:cxn ang="0">
                  <a:pos x="2708" y="1621"/>
                </a:cxn>
                <a:cxn ang="0">
                  <a:pos x="2594" y="1657"/>
                </a:cxn>
                <a:cxn ang="0">
                  <a:pos x="2533" y="1663"/>
                </a:cxn>
                <a:cxn ang="0">
                  <a:pos x="2444" y="1675"/>
                </a:cxn>
                <a:cxn ang="0">
                  <a:pos x="2378" y="1687"/>
                </a:cxn>
                <a:cxn ang="0">
                  <a:pos x="2360" y="1705"/>
                </a:cxn>
                <a:cxn ang="0">
                  <a:pos x="2305" y="1687"/>
                </a:cxn>
                <a:cxn ang="0">
                  <a:pos x="2263" y="1663"/>
                </a:cxn>
                <a:cxn ang="0">
                  <a:pos x="2017" y="1585"/>
                </a:cxn>
                <a:cxn ang="0">
                  <a:pos x="1711" y="1453"/>
                </a:cxn>
                <a:cxn ang="0">
                  <a:pos x="1880" y="1844"/>
                </a:cxn>
                <a:cxn ang="0">
                  <a:pos x="1771" y="1922"/>
                </a:cxn>
                <a:cxn ang="0">
                  <a:pos x="1531" y="1753"/>
                </a:cxn>
                <a:cxn ang="0">
                  <a:pos x="1411" y="1477"/>
                </a:cxn>
                <a:cxn ang="0">
                  <a:pos x="1219" y="1291"/>
                </a:cxn>
                <a:cxn ang="0">
                  <a:pos x="127" y="2006"/>
                </a:cxn>
                <a:cxn ang="0">
                  <a:pos x="865" y="1429"/>
                </a:cxn>
              </a:cxnLst>
              <a:rect l="0" t="0" r="r" b="b"/>
              <a:pathLst>
                <a:path w="3188" h="2024">
                  <a:moveTo>
                    <a:pt x="865" y="1429"/>
                  </a:moveTo>
                  <a:lnTo>
                    <a:pt x="871" y="1423"/>
                  </a:lnTo>
                  <a:lnTo>
                    <a:pt x="889" y="1411"/>
                  </a:lnTo>
                  <a:lnTo>
                    <a:pt x="907" y="1393"/>
                  </a:lnTo>
                  <a:lnTo>
                    <a:pt x="937" y="1369"/>
                  </a:lnTo>
                  <a:lnTo>
                    <a:pt x="991" y="1320"/>
                  </a:lnTo>
                  <a:lnTo>
                    <a:pt x="1015" y="1309"/>
                  </a:lnTo>
                  <a:lnTo>
                    <a:pt x="1033" y="1297"/>
                  </a:lnTo>
                  <a:lnTo>
                    <a:pt x="1057" y="1279"/>
                  </a:lnTo>
                  <a:lnTo>
                    <a:pt x="1086" y="1249"/>
                  </a:lnTo>
                  <a:lnTo>
                    <a:pt x="1111" y="1225"/>
                  </a:lnTo>
                  <a:lnTo>
                    <a:pt x="1123" y="1219"/>
                  </a:lnTo>
                  <a:lnTo>
                    <a:pt x="1123" y="1213"/>
                  </a:lnTo>
                  <a:lnTo>
                    <a:pt x="1057" y="1153"/>
                  </a:lnTo>
                  <a:lnTo>
                    <a:pt x="979" y="1051"/>
                  </a:lnTo>
                  <a:lnTo>
                    <a:pt x="877" y="1021"/>
                  </a:lnTo>
                  <a:lnTo>
                    <a:pt x="685" y="931"/>
                  </a:lnTo>
                  <a:lnTo>
                    <a:pt x="655" y="907"/>
                  </a:lnTo>
                  <a:lnTo>
                    <a:pt x="721" y="876"/>
                  </a:lnTo>
                  <a:lnTo>
                    <a:pt x="655" y="846"/>
                  </a:lnTo>
                  <a:lnTo>
                    <a:pt x="612" y="774"/>
                  </a:lnTo>
                  <a:lnTo>
                    <a:pt x="643" y="708"/>
                  </a:lnTo>
                  <a:lnTo>
                    <a:pt x="600" y="660"/>
                  </a:lnTo>
                  <a:lnTo>
                    <a:pt x="552" y="642"/>
                  </a:lnTo>
                  <a:lnTo>
                    <a:pt x="528" y="594"/>
                  </a:lnTo>
                  <a:lnTo>
                    <a:pt x="510" y="570"/>
                  </a:lnTo>
                  <a:lnTo>
                    <a:pt x="552" y="552"/>
                  </a:lnTo>
                  <a:lnTo>
                    <a:pt x="637" y="564"/>
                  </a:lnTo>
                  <a:lnTo>
                    <a:pt x="721" y="576"/>
                  </a:lnTo>
                  <a:lnTo>
                    <a:pt x="763" y="570"/>
                  </a:lnTo>
                  <a:lnTo>
                    <a:pt x="931" y="696"/>
                  </a:lnTo>
                  <a:lnTo>
                    <a:pt x="1091" y="850"/>
                  </a:lnTo>
                  <a:lnTo>
                    <a:pt x="1073" y="685"/>
                  </a:lnTo>
                  <a:lnTo>
                    <a:pt x="1009" y="566"/>
                  </a:lnTo>
                  <a:lnTo>
                    <a:pt x="945" y="393"/>
                  </a:lnTo>
                  <a:lnTo>
                    <a:pt x="1054" y="265"/>
                  </a:lnTo>
                  <a:lnTo>
                    <a:pt x="1137" y="45"/>
                  </a:lnTo>
                  <a:lnTo>
                    <a:pt x="1249" y="0"/>
                  </a:lnTo>
                  <a:lnTo>
                    <a:pt x="1338" y="137"/>
                  </a:lnTo>
                  <a:lnTo>
                    <a:pt x="1466" y="292"/>
                  </a:lnTo>
                  <a:lnTo>
                    <a:pt x="1502" y="411"/>
                  </a:lnTo>
                  <a:lnTo>
                    <a:pt x="1475" y="548"/>
                  </a:lnTo>
                  <a:lnTo>
                    <a:pt x="1347" y="768"/>
                  </a:lnTo>
                  <a:lnTo>
                    <a:pt x="1567" y="630"/>
                  </a:lnTo>
                  <a:lnTo>
                    <a:pt x="1687" y="462"/>
                  </a:lnTo>
                  <a:lnTo>
                    <a:pt x="1795" y="365"/>
                  </a:lnTo>
                  <a:lnTo>
                    <a:pt x="1940" y="239"/>
                  </a:lnTo>
                  <a:lnTo>
                    <a:pt x="2245" y="150"/>
                  </a:lnTo>
                  <a:lnTo>
                    <a:pt x="2498" y="138"/>
                  </a:lnTo>
                  <a:lnTo>
                    <a:pt x="2618" y="180"/>
                  </a:lnTo>
                  <a:lnTo>
                    <a:pt x="2815" y="138"/>
                  </a:lnTo>
                  <a:lnTo>
                    <a:pt x="3050" y="150"/>
                  </a:lnTo>
                  <a:lnTo>
                    <a:pt x="3176" y="168"/>
                  </a:lnTo>
                  <a:lnTo>
                    <a:pt x="3140" y="210"/>
                  </a:lnTo>
                  <a:lnTo>
                    <a:pt x="3116" y="192"/>
                  </a:lnTo>
                  <a:lnTo>
                    <a:pt x="2990" y="210"/>
                  </a:lnTo>
                  <a:lnTo>
                    <a:pt x="2906" y="263"/>
                  </a:lnTo>
                  <a:lnTo>
                    <a:pt x="2834" y="377"/>
                  </a:lnTo>
                  <a:lnTo>
                    <a:pt x="2768" y="534"/>
                  </a:lnTo>
                  <a:lnTo>
                    <a:pt x="2702" y="648"/>
                  </a:lnTo>
                  <a:lnTo>
                    <a:pt x="2738" y="726"/>
                  </a:lnTo>
                  <a:lnTo>
                    <a:pt x="2582" y="828"/>
                  </a:lnTo>
                  <a:lnTo>
                    <a:pt x="2444" y="913"/>
                  </a:lnTo>
                  <a:lnTo>
                    <a:pt x="2234" y="1009"/>
                  </a:lnTo>
                  <a:lnTo>
                    <a:pt x="2096" y="1063"/>
                  </a:lnTo>
                  <a:lnTo>
                    <a:pt x="1963" y="1075"/>
                  </a:lnTo>
                  <a:lnTo>
                    <a:pt x="2035" y="1117"/>
                  </a:lnTo>
                  <a:lnTo>
                    <a:pt x="2257" y="1111"/>
                  </a:lnTo>
                  <a:lnTo>
                    <a:pt x="2545" y="1135"/>
                  </a:lnTo>
                  <a:lnTo>
                    <a:pt x="2600" y="1207"/>
                  </a:lnTo>
                  <a:lnTo>
                    <a:pt x="2726" y="1303"/>
                  </a:lnTo>
                  <a:lnTo>
                    <a:pt x="2894" y="1441"/>
                  </a:lnTo>
                  <a:lnTo>
                    <a:pt x="2984" y="1471"/>
                  </a:lnTo>
                  <a:lnTo>
                    <a:pt x="3122" y="1555"/>
                  </a:lnTo>
                  <a:lnTo>
                    <a:pt x="3188" y="1543"/>
                  </a:lnTo>
                  <a:lnTo>
                    <a:pt x="3032" y="1585"/>
                  </a:lnTo>
                  <a:lnTo>
                    <a:pt x="3026" y="1585"/>
                  </a:lnTo>
                  <a:lnTo>
                    <a:pt x="3008" y="1591"/>
                  </a:lnTo>
                  <a:lnTo>
                    <a:pt x="2984" y="1591"/>
                  </a:lnTo>
                  <a:lnTo>
                    <a:pt x="2960" y="1597"/>
                  </a:lnTo>
                  <a:lnTo>
                    <a:pt x="2906" y="1603"/>
                  </a:lnTo>
                  <a:lnTo>
                    <a:pt x="2882" y="1609"/>
                  </a:lnTo>
                  <a:lnTo>
                    <a:pt x="2864" y="1609"/>
                  </a:lnTo>
                  <a:lnTo>
                    <a:pt x="2846" y="1609"/>
                  </a:lnTo>
                  <a:lnTo>
                    <a:pt x="2828" y="1609"/>
                  </a:lnTo>
                  <a:lnTo>
                    <a:pt x="2774" y="1615"/>
                  </a:lnTo>
                  <a:lnTo>
                    <a:pt x="2750" y="1615"/>
                  </a:lnTo>
                  <a:lnTo>
                    <a:pt x="2726" y="1621"/>
                  </a:lnTo>
                  <a:lnTo>
                    <a:pt x="2714" y="1621"/>
                  </a:lnTo>
                  <a:lnTo>
                    <a:pt x="2708" y="1621"/>
                  </a:lnTo>
                  <a:lnTo>
                    <a:pt x="2606" y="1657"/>
                  </a:lnTo>
                  <a:lnTo>
                    <a:pt x="2594" y="1657"/>
                  </a:lnTo>
                  <a:lnTo>
                    <a:pt x="2569" y="1657"/>
                  </a:lnTo>
                  <a:lnTo>
                    <a:pt x="2533" y="1663"/>
                  </a:lnTo>
                  <a:lnTo>
                    <a:pt x="2486" y="1669"/>
                  </a:lnTo>
                  <a:lnTo>
                    <a:pt x="2444" y="1675"/>
                  </a:lnTo>
                  <a:lnTo>
                    <a:pt x="2408" y="1681"/>
                  </a:lnTo>
                  <a:lnTo>
                    <a:pt x="2378" y="1687"/>
                  </a:lnTo>
                  <a:lnTo>
                    <a:pt x="2366" y="1699"/>
                  </a:lnTo>
                  <a:lnTo>
                    <a:pt x="2360" y="1705"/>
                  </a:lnTo>
                  <a:lnTo>
                    <a:pt x="2342" y="1705"/>
                  </a:lnTo>
                  <a:lnTo>
                    <a:pt x="2305" y="1687"/>
                  </a:lnTo>
                  <a:lnTo>
                    <a:pt x="2275" y="1669"/>
                  </a:lnTo>
                  <a:lnTo>
                    <a:pt x="2263" y="1663"/>
                  </a:lnTo>
                  <a:lnTo>
                    <a:pt x="2257" y="1657"/>
                  </a:lnTo>
                  <a:lnTo>
                    <a:pt x="2017" y="1585"/>
                  </a:lnTo>
                  <a:lnTo>
                    <a:pt x="1844" y="1489"/>
                  </a:lnTo>
                  <a:lnTo>
                    <a:pt x="1711" y="1453"/>
                  </a:lnTo>
                  <a:lnTo>
                    <a:pt x="1856" y="1693"/>
                  </a:lnTo>
                  <a:lnTo>
                    <a:pt x="1880" y="1844"/>
                  </a:lnTo>
                  <a:lnTo>
                    <a:pt x="1856" y="1994"/>
                  </a:lnTo>
                  <a:lnTo>
                    <a:pt x="1771" y="1922"/>
                  </a:lnTo>
                  <a:lnTo>
                    <a:pt x="1616" y="1795"/>
                  </a:lnTo>
                  <a:lnTo>
                    <a:pt x="1531" y="1753"/>
                  </a:lnTo>
                  <a:lnTo>
                    <a:pt x="1483" y="1633"/>
                  </a:lnTo>
                  <a:lnTo>
                    <a:pt x="1411" y="1477"/>
                  </a:lnTo>
                  <a:lnTo>
                    <a:pt x="1358" y="1381"/>
                  </a:lnTo>
                  <a:lnTo>
                    <a:pt x="1219" y="1291"/>
                  </a:lnTo>
                  <a:lnTo>
                    <a:pt x="1147" y="1279"/>
                  </a:lnTo>
                  <a:lnTo>
                    <a:pt x="127" y="2006"/>
                  </a:lnTo>
                  <a:lnTo>
                    <a:pt x="0" y="2024"/>
                  </a:lnTo>
                  <a:lnTo>
                    <a:pt x="865" y="1429"/>
                  </a:lnTo>
                  <a:lnTo>
                    <a:pt x="865" y="142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38" name="Freeform 18"/>
            <p:cNvSpPr>
              <a:spLocks/>
            </p:cNvSpPr>
            <p:nvPr/>
          </p:nvSpPr>
          <p:spPr bwMode="hidden">
            <a:xfrm>
              <a:off x="1344" y="293"/>
              <a:ext cx="2144" cy="1787"/>
            </a:xfrm>
            <a:custGeom>
              <a:avLst/>
              <a:gdLst/>
              <a:ahLst/>
              <a:cxnLst>
                <a:cxn ang="0">
                  <a:pos x="318" y="1078"/>
                </a:cxn>
                <a:cxn ang="0">
                  <a:pos x="217" y="928"/>
                </a:cxn>
                <a:cxn ang="0">
                  <a:pos x="102" y="808"/>
                </a:cxn>
                <a:cxn ang="0">
                  <a:pos x="36" y="742"/>
                </a:cxn>
                <a:cxn ang="0">
                  <a:pos x="0" y="700"/>
                </a:cxn>
                <a:cxn ang="0">
                  <a:pos x="270" y="958"/>
                </a:cxn>
                <a:cxn ang="0">
                  <a:pos x="294" y="1006"/>
                </a:cxn>
                <a:cxn ang="0">
                  <a:pos x="367" y="670"/>
                </a:cxn>
                <a:cxn ang="0">
                  <a:pos x="379" y="411"/>
                </a:cxn>
                <a:cxn ang="0">
                  <a:pos x="347" y="118"/>
                </a:cxn>
                <a:cxn ang="0">
                  <a:pos x="393" y="0"/>
                </a:cxn>
                <a:cxn ang="0">
                  <a:pos x="397" y="357"/>
                </a:cxn>
                <a:cxn ang="0">
                  <a:pos x="421" y="609"/>
                </a:cxn>
                <a:cxn ang="0">
                  <a:pos x="385" y="826"/>
                </a:cxn>
                <a:cxn ang="0">
                  <a:pos x="385" y="1036"/>
                </a:cxn>
                <a:cxn ang="0">
                  <a:pos x="877" y="784"/>
                </a:cxn>
                <a:cxn ang="0">
                  <a:pos x="1309" y="555"/>
                </a:cxn>
                <a:cxn ang="0">
                  <a:pos x="1802" y="249"/>
                </a:cxn>
                <a:cxn ang="0">
                  <a:pos x="2096" y="69"/>
                </a:cxn>
                <a:cxn ang="0">
                  <a:pos x="1814" y="279"/>
                </a:cxn>
                <a:cxn ang="0">
                  <a:pos x="1453" y="501"/>
                </a:cxn>
                <a:cxn ang="0">
                  <a:pos x="1123" y="700"/>
                </a:cxn>
                <a:cxn ang="0">
                  <a:pos x="739" y="898"/>
                </a:cxn>
                <a:cxn ang="0">
                  <a:pos x="463" y="1084"/>
                </a:cxn>
                <a:cxn ang="0">
                  <a:pos x="817" y="1193"/>
                </a:cxn>
                <a:cxn ang="0">
                  <a:pos x="1285" y="1187"/>
                </a:cxn>
                <a:cxn ang="0">
                  <a:pos x="1916" y="1396"/>
                </a:cxn>
                <a:cxn ang="0">
                  <a:pos x="2144" y="1420"/>
                </a:cxn>
                <a:cxn ang="0">
                  <a:pos x="1814" y="1408"/>
                </a:cxn>
                <a:cxn ang="0">
                  <a:pos x="1435" y="1288"/>
                </a:cxn>
                <a:cxn ang="0">
                  <a:pos x="1219" y="1229"/>
                </a:cxn>
                <a:cxn ang="0">
                  <a:pos x="799" y="1223"/>
                </a:cxn>
                <a:cxn ang="0">
                  <a:pos x="505" y="1145"/>
                </a:cxn>
                <a:cxn ang="0">
                  <a:pos x="733" y="1378"/>
                </a:cxn>
                <a:cxn ang="0">
                  <a:pos x="877" y="1619"/>
                </a:cxn>
                <a:cxn ang="0">
                  <a:pos x="1009" y="1787"/>
                </a:cxn>
                <a:cxn ang="0">
                  <a:pos x="817" y="1607"/>
                </a:cxn>
                <a:cxn ang="0">
                  <a:pos x="673" y="1372"/>
                </a:cxn>
                <a:cxn ang="0">
                  <a:pos x="415" y="1109"/>
                </a:cxn>
                <a:cxn ang="0">
                  <a:pos x="318" y="1078"/>
                </a:cxn>
                <a:cxn ang="0">
                  <a:pos x="318" y="1078"/>
                </a:cxn>
              </a:cxnLst>
              <a:rect l="0" t="0" r="r" b="b"/>
              <a:pathLst>
                <a:path w="2144" h="1787">
                  <a:moveTo>
                    <a:pt x="318" y="1078"/>
                  </a:moveTo>
                  <a:lnTo>
                    <a:pt x="217" y="928"/>
                  </a:lnTo>
                  <a:lnTo>
                    <a:pt x="102" y="808"/>
                  </a:lnTo>
                  <a:lnTo>
                    <a:pt x="36" y="742"/>
                  </a:lnTo>
                  <a:lnTo>
                    <a:pt x="0" y="700"/>
                  </a:lnTo>
                  <a:lnTo>
                    <a:pt x="270" y="958"/>
                  </a:lnTo>
                  <a:lnTo>
                    <a:pt x="294" y="1006"/>
                  </a:lnTo>
                  <a:lnTo>
                    <a:pt x="367" y="670"/>
                  </a:lnTo>
                  <a:lnTo>
                    <a:pt x="379" y="411"/>
                  </a:lnTo>
                  <a:lnTo>
                    <a:pt x="347" y="118"/>
                  </a:lnTo>
                  <a:lnTo>
                    <a:pt x="393" y="0"/>
                  </a:lnTo>
                  <a:lnTo>
                    <a:pt x="397" y="357"/>
                  </a:lnTo>
                  <a:lnTo>
                    <a:pt x="421" y="609"/>
                  </a:lnTo>
                  <a:lnTo>
                    <a:pt x="385" y="826"/>
                  </a:lnTo>
                  <a:lnTo>
                    <a:pt x="385" y="1036"/>
                  </a:lnTo>
                  <a:lnTo>
                    <a:pt x="877" y="784"/>
                  </a:lnTo>
                  <a:lnTo>
                    <a:pt x="1309" y="555"/>
                  </a:lnTo>
                  <a:lnTo>
                    <a:pt x="1802" y="249"/>
                  </a:lnTo>
                  <a:lnTo>
                    <a:pt x="2096" y="69"/>
                  </a:lnTo>
                  <a:lnTo>
                    <a:pt x="1814" y="279"/>
                  </a:lnTo>
                  <a:lnTo>
                    <a:pt x="1453" y="501"/>
                  </a:lnTo>
                  <a:lnTo>
                    <a:pt x="1123" y="700"/>
                  </a:lnTo>
                  <a:lnTo>
                    <a:pt x="739" y="898"/>
                  </a:lnTo>
                  <a:lnTo>
                    <a:pt x="463" y="1084"/>
                  </a:lnTo>
                  <a:lnTo>
                    <a:pt x="817" y="1193"/>
                  </a:lnTo>
                  <a:lnTo>
                    <a:pt x="1285" y="1187"/>
                  </a:lnTo>
                  <a:lnTo>
                    <a:pt x="1916" y="1396"/>
                  </a:lnTo>
                  <a:lnTo>
                    <a:pt x="2144" y="1420"/>
                  </a:lnTo>
                  <a:lnTo>
                    <a:pt x="1814" y="1408"/>
                  </a:lnTo>
                  <a:lnTo>
                    <a:pt x="1435" y="1288"/>
                  </a:lnTo>
                  <a:lnTo>
                    <a:pt x="1219" y="1229"/>
                  </a:lnTo>
                  <a:lnTo>
                    <a:pt x="799" y="1223"/>
                  </a:lnTo>
                  <a:lnTo>
                    <a:pt x="505" y="1145"/>
                  </a:lnTo>
                  <a:lnTo>
                    <a:pt x="733" y="1378"/>
                  </a:lnTo>
                  <a:lnTo>
                    <a:pt x="877" y="1619"/>
                  </a:lnTo>
                  <a:lnTo>
                    <a:pt x="1009" y="1787"/>
                  </a:lnTo>
                  <a:lnTo>
                    <a:pt x="817" y="1607"/>
                  </a:lnTo>
                  <a:lnTo>
                    <a:pt x="673" y="1372"/>
                  </a:lnTo>
                  <a:lnTo>
                    <a:pt x="415" y="1109"/>
                  </a:lnTo>
                  <a:lnTo>
                    <a:pt x="318" y="1078"/>
                  </a:lnTo>
                  <a:lnTo>
                    <a:pt x="318" y="1078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39" name="Freeform 19"/>
            <p:cNvSpPr>
              <a:spLocks/>
            </p:cNvSpPr>
            <p:nvPr/>
          </p:nvSpPr>
          <p:spPr bwMode="hidden">
            <a:xfrm>
              <a:off x="2932" y="1728"/>
              <a:ext cx="2828" cy="2366"/>
            </a:xfrm>
            <a:custGeom>
              <a:avLst/>
              <a:gdLst/>
              <a:ahLst/>
              <a:cxnLst>
                <a:cxn ang="0">
                  <a:pos x="1814" y="606"/>
                </a:cxn>
                <a:cxn ang="0">
                  <a:pos x="1615" y="252"/>
                </a:cxn>
                <a:cxn ang="0">
                  <a:pos x="1345" y="132"/>
                </a:cxn>
                <a:cxn ang="0">
                  <a:pos x="1381" y="492"/>
                </a:cxn>
                <a:cxn ang="0">
                  <a:pos x="955" y="221"/>
                </a:cxn>
                <a:cxn ang="0">
                  <a:pos x="877" y="161"/>
                </a:cxn>
                <a:cxn ang="0">
                  <a:pos x="841" y="167"/>
                </a:cxn>
                <a:cxn ang="0">
                  <a:pos x="720" y="161"/>
                </a:cxn>
                <a:cxn ang="0">
                  <a:pos x="613" y="144"/>
                </a:cxn>
                <a:cxn ang="0">
                  <a:pos x="492" y="161"/>
                </a:cxn>
                <a:cxn ang="0">
                  <a:pos x="432" y="150"/>
                </a:cxn>
                <a:cxn ang="0">
                  <a:pos x="342" y="138"/>
                </a:cxn>
                <a:cxn ang="0">
                  <a:pos x="246" y="126"/>
                </a:cxn>
                <a:cxn ang="0">
                  <a:pos x="174" y="114"/>
                </a:cxn>
                <a:cxn ang="0">
                  <a:pos x="216" y="240"/>
                </a:cxn>
                <a:cxn ang="0">
                  <a:pos x="607" y="588"/>
                </a:cxn>
                <a:cxn ang="0">
                  <a:pos x="1177" y="817"/>
                </a:cxn>
                <a:cxn ang="0">
                  <a:pos x="972" y="871"/>
                </a:cxn>
                <a:cxn ang="0">
                  <a:pos x="492" y="1111"/>
                </a:cxn>
                <a:cxn ang="0">
                  <a:pos x="276" y="1441"/>
                </a:cxn>
                <a:cxn ang="0">
                  <a:pos x="42" y="1441"/>
                </a:cxn>
                <a:cxn ang="0">
                  <a:pos x="367" y="1585"/>
                </a:cxn>
                <a:cxn ang="0">
                  <a:pos x="949" y="1712"/>
                </a:cxn>
                <a:cxn ang="0">
                  <a:pos x="1519" y="1537"/>
                </a:cxn>
                <a:cxn ang="0">
                  <a:pos x="1735" y="1513"/>
                </a:cxn>
                <a:cxn ang="0">
                  <a:pos x="1723" y="1802"/>
                </a:cxn>
                <a:cxn ang="0">
                  <a:pos x="2042" y="2229"/>
                </a:cxn>
                <a:cxn ang="0">
                  <a:pos x="2191" y="2133"/>
                </a:cxn>
                <a:cxn ang="0">
                  <a:pos x="2270" y="1970"/>
                </a:cxn>
                <a:cxn ang="0">
                  <a:pos x="2233" y="1573"/>
                </a:cxn>
                <a:cxn ang="0">
                  <a:pos x="2294" y="1483"/>
                </a:cxn>
                <a:cxn ang="0">
                  <a:pos x="2588" y="1688"/>
                </a:cxn>
                <a:cxn ang="0">
                  <a:pos x="2695" y="1682"/>
                </a:cxn>
                <a:cxn ang="0">
                  <a:pos x="2588" y="1543"/>
                </a:cxn>
                <a:cxn ang="0">
                  <a:pos x="2510" y="1357"/>
                </a:cxn>
                <a:cxn ang="0">
                  <a:pos x="2354" y="1184"/>
                </a:cxn>
                <a:cxn ang="0">
                  <a:pos x="2102" y="931"/>
                </a:cxn>
                <a:cxn ang="0">
                  <a:pos x="2137" y="907"/>
                </a:cxn>
                <a:cxn ang="0">
                  <a:pos x="2215" y="871"/>
                </a:cxn>
                <a:cxn ang="0">
                  <a:pos x="2324" y="817"/>
                </a:cxn>
                <a:cxn ang="0">
                  <a:pos x="2372" y="787"/>
                </a:cxn>
                <a:cxn ang="0">
                  <a:pos x="2078" y="865"/>
                </a:cxn>
              </a:cxnLst>
              <a:rect l="0" t="0" r="r" b="b"/>
              <a:pathLst>
                <a:path w="2828" h="2366">
                  <a:moveTo>
                    <a:pt x="2006" y="835"/>
                  </a:moveTo>
                  <a:lnTo>
                    <a:pt x="1873" y="715"/>
                  </a:lnTo>
                  <a:lnTo>
                    <a:pt x="1814" y="606"/>
                  </a:lnTo>
                  <a:lnTo>
                    <a:pt x="1747" y="438"/>
                  </a:lnTo>
                  <a:lnTo>
                    <a:pt x="1699" y="312"/>
                  </a:lnTo>
                  <a:lnTo>
                    <a:pt x="1615" y="252"/>
                  </a:lnTo>
                  <a:lnTo>
                    <a:pt x="1453" y="84"/>
                  </a:lnTo>
                  <a:lnTo>
                    <a:pt x="1375" y="0"/>
                  </a:lnTo>
                  <a:lnTo>
                    <a:pt x="1345" y="132"/>
                  </a:lnTo>
                  <a:lnTo>
                    <a:pt x="1369" y="294"/>
                  </a:lnTo>
                  <a:lnTo>
                    <a:pt x="1513" y="558"/>
                  </a:lnTo>
                  <a:lnTo>
                    <a:pt x="1381" y="492"/>
                  </a:lnTo>
                  <a:lnTo>
                    <a:pt x="1201" y="360"/>
                  </a:lnTo>
                  <a:lnTo>
                    <a:pt x="961" y="227"/>
                  </a:lnTo>
                  <a:lnTo>
                    <a:pt x="955" y="221"/>
                  </a:lnTo>
                  <a:lnTo>
                    <a:pt x="949" y="215"/>
                  </a:lnTo>
                  <a:lnTo>
                    <a:pt x="913" y="185"/>
                  </a:lnTo>
                  <a:lnTo>
                    <a:pt x="877" y="161"/>
                  </a:lnTo>
                  <a:lnTo>
                    <a:pt x="859" y="156"/>
                  </a:lnTo>
                  <a:lnTo>
                    <a:pt x="853" y="161"/>
                  </a:lnTo>
                  <a:lnTo>
                    <a:pt x="841" y="167"/>
                  </a:lnTo>
                  <a:lnTo>
                    <a:pt x="810" y="173"/>
                  </a:lnTo>
                  <a:lnTo>
                    <a:pt x="768" y="167"/>
                  </a:lnTo>
                  <a:lnTo>
                    <a:pt x="720" y="161"/>
                  </a:lnTo>
                  <a:lnTo>
                    <a:pt x="678" y="156"/>
                  </a:lnTo>
                  <a:lnTo>
                    <a:pt x="637" y="150"/>
                  </a:lnTo>
                  <a:lnTo>
                    <a:pt x="613" y="144"/>
                  </a:lnTo>
                  <a:lnTo>
                    <a:pt x="601" y="144"/>
                  </a:lnTo>
                  <a:lnTo>
                    <a:pt x="498" y="161"/>
                  </a:lnTo>
                  <a:lnTo>
                    <a:pt x="492" y="161"/>
                  </a:lnTo>
                  <a:lnTo>
                    <a:pt x="480" y="156"/>
                  </a:lnTo>
                  <a:lnTo>
                    <a:pt x="456" y="156"/>
                  </a:lnTo>
                  <a:lnTo>
                    <a:pt x="432" y="150"/>
                  </a:lnTo>
                  <a:lnTo>
                    <a:pt x="379" y="144"/>
                  </a:lnTo>
                  <a:lnTo>
                    <a:pt x="361" y="138"/>
                  </a:lnTo>
                  <a:lnTo>
                    <a:pt x="342" y="138"/>
                  </a:lnTo>
                  <a:lnTo>
                    <a:pt x="324" y="138"/>
                  </a:lnTo>
                  <a:lnTo>
                    <a:pt x="300" y="132"/>
                  </a:lnTo>
                  <a:lnTo>
                    <a:pt x="246" y="126"/>
                  </a:lnTo>
                  <a:lnTo>
                    <a:pt x="216" y="120"/>
                  </a:lnTo>
                  <a:lnTo>
                    <a:pt x="192" y="120"/>
                  </a:lnTo>
                  <a:lnTo>
                    <a:pt x="174" y="114"/>
                  </a:lnTo>
                  <a:lnTo>
                    <a:pt x="168" y="114"/>
                  </a:lnTo>
                  <a:lnTo>
                    <a:pt x="6" y="120"/>
                  </a:lnTo>
                  <a:lnTo>
                    <a:pt x="216" y="240"/>
                  </a:lnTo>
                  <a:lnTo>
                    <a:pt x="306" y="294"/>
                  </a:lnTo>
                  <a:lnTo>
                    <a:pt x="480" y="462"/>
                  </a:lnTo>
                  <a:lnTo>
                    <a:pt x="607" y="588"/>
                  </a:lnTo>
                  <a:lnTo>
                    <a:pt x="655" y="672"/>
                  </a:lnTo>
                  <a:lnTo>
                    <a:pt x="949" y="769"/>
                  </a:lnTo>
                  <a:lnTo>
                    <a:pt x="1177" y="817"/>
                  </a:lnTo>
                  <a:lnTo>
                    <a:pt x="1249" y="871"/>
                  </a:lnTo>
                  <a:lnTo>
                    <a:pt x="1117" y="853"/>
                  </a:lnTo>
                  <a:lnTo>
                    <a:pt x="972" y="871"/>
                  </a:lnTo>
                  <a:lnTo>
                    <a:pt x="756" y="919"/>
                  </a:lnTo>
                  <a:lnTo>
                    <a:pt x="619" y="961"/>
                  </a:lnTo>
                  <a:lnTo>
                    <a:pt x="492" y="1111"/>
                  </a:lnTo>
                  <a:lnTo>
                    <a:pt x="420" y="1214"/>
                  </a:lnTo>
                  <a:lnTo>
                    <a:pt x="348" y="1345"/>
                  </a:lnTo>
                  <a:lnTo>
                    <a:pt x="276" y="1441"/>
                  </a:lnTo>
                  <a:lnTo>
                    <a:pt x="192" y="1471"/>
                  </a:lnTo>
                  <a:lnTo>
                    <a:pt x="66" y="1465"/>
                  </a:lnTo>
                  <a:lnTo>
                    <a:pt x="42" y="1441"/>
                  </a:lnTo>
                  <a:lnTo>
                    <a:pt x="0" y="1471"/>
                  </a:lnTo>
                  <a:lnTo>
                    <a:pt x="126" y="1519"/>
                  </a:lnTo>
                  <a:lnTo>
                    <a:pt x="367" y="1585"/>
                  </a:lnTo>
                  <a:lnTo>
                    <a:pt x="570" y="1591"/>
                  </a:lnTo>
                  <a:lnTo>
                    <a:pt x="690" y="1664"/>
                  </a:lnTo>
                  <a:lnTo>
                    <a:pt x="949" y="1712"/>
                  </a:lnTo>
                  <a:lnTo>
                    <a:pt x="1260" y="1694"/>
                  </a:lnTo>
                  <a:lnTo>
                    <a:pt x="1411" y="1603"/>
                  </a:lnTo>
                  <a:lnTo>
                    <a:pt x="1519" y="1537"/>
                  </a:lnTo>
                  <a:lnTo>
                    <a:pt x="1645" y="1399"/>
                  </a:lnTo>
                  <a:lnTo>
                    <a:pt x="1699" y="1387"/>
                  </a:lnTo>
                  <a:lnTo>
                    <a:pt x="1735" y="1513"/>
                  </a:lnTo>
                  <a:lnTo>
                    <a:pt x="1729" y="1567"/>
                  </a:lnTo>
                  <a:lnTo>
                    <a:pt x="1723" y="1670"/>
                  </a:lnTo>
                  <a:lnTo>
                    <a:pt x="1723" y="1802"/>
                  </a:lnTo>
                  <a:lnTo>
                    <a:pt x="1831" y="1964"/>
                  </a:lnTo>
                  <a:lnTo>
                    <a:pt x="1957" y="2090"/>
                  </a:lnTo>
                  <a:lnTo>
                    <a:pt x="2042" y="2229"/>
                  </a:lnTo>
                  <a:lnTo>
                    <a:pt x="2155" y="2366"/>
                  </a:lnTo>
                  <a:lnTo>
                    <a:pt x="2161" y="2295"/>
                  </a:lnTo>
                  <a:lnTo>
                    <a:pt x="2191" y="2133"/>
                  </a:lnTo>
                  <a:lnTo>
                    <a:pt x="2215" y="2048"/>
                  </a:lnTo>
                  <a:lnTo>
                    <a:pt x="2258" y="2042"/>
                  </a:lnTo>
                  <a:lnTo>
                    <a:pt x="2270" y="1970"/>
                  </a:lnTo>
                  <a:lnTo>
                    <a:pt x="2342" y="1868"/>
                  </a:lnTo>
                  <a:lnTo>
                    <a:pt x="2324" y="1748"/>
                  </a:lnTo>
                  <a:lnTo>
                    <a:pt x="2233" y="1573"/>
                  </a:lnTo>
                  <a:lnTo>
                    <a:pt x="2209" y="1453"/>
                  </a:lnTo>
                  <a:lnTo>
                    <a:pt x="2209" y="1345"/>
                  </a:lnTo>
                  <a:lnTo>
                    <a:pt x="2294" y="1483"/>
                  </a:lnTo>
                  <a:lnTo>
                    <a:pt x="2461" y="1651"/>
                  </a:lnTo>
                  <a:lnTo>
                    <a:pt x="2504" y="1651"/>
                  </a:lnTo>
                  <a:lnTo>
                    <a:pt x="2588" y="1688"/>
                  </a:lnTo>
                  <a:lnTo>
                    <a:pt x="2678" y="1718"/>
                  </a:lnTo>
                  <a:lnTo>
                    <a:pt x="2720" y="1712"/>
                  </a:lnTo>
                  <a:lnTo>
                    <a:pt x="2695" y="1682"/>
                  </a:lnTo>
                  <a:lnTo>
                    <a:pt x="2678" y="1627"/>
                  </a:lnTo>
                  <a:lnTo>
                    <a:pt x="2630" y="1597"/>
                  </a:lnTo>
                  <a:lnTo>
                    <a:pt x="2588" y="1543"/>
                  </a:lnTo>
                  <a:lnTo>
                    <a:pt x="2618" y="1483"/>
                  </a:lnTo>
                  <a:lnTo>
                    <a:pt x="2576" y="1399"/>
                  </a:lnTo>
                  <a:lnTo>
                    <a:pt x="2510" y="1357"/>
                  </a:lnTo>
                  <a:lnTo>
                    <a:pt x="2576" y="1351"/>
                  </a:lnTo>
                  <a:lnTo>
                    <a:pt x="2552" y="1315"/>
                  </a:lnTo>
                  <a:lnTo>
                    <a:pt x="2354" y="1184"/>
                  </a:lnTo>
                  <a:lnTo>
                    <a:pt x="2252" y="1123"/>
                  </a:lnTo>
                  <a:lnTo>
                    <a:pt x="2173" y="1009"/>
                  </a:lnTo>
                  <a:lnTo>
                    <a:pt x="2102" y="931"/>
                  </a:lnTo>
                  <a:lnTo>
                    <a:pt x="2108" y="931"/>
                  </a:lnTo>
                  <a:lnTo>
                    <a:pt x="2114" y="925"/>
                  </a:lnTo>
                  <a:lnTo>
                    <a:pt x="2137" y="907"/>
                  </a:lnTo>
                  <a:lnTo>
                    <a:pt x="2167" y="883"/>
                  </a:lnTo>
                  <a:lnTo>
                    <a:pt x="2197" y="877"/>
                  </a:lnTo>
                  <a:lnTo>
                    <a:pt x="2215" y="871"/>
                  </a:lnTo>
                  <a:lnTo>
                    <a:pt x="2240" y="859"/>
                  </a:lnTo>
                  <a:lnTo>
                    <a:pt x="2300" y="829"/>
                  </a:lnTo>
                  <a:lnTo>
                    <a:pt x="2324" y="817"/>
                  </a:lnTo>
                  <a:lnTo>
                    <a:pt x="2348" y="799"/>
                  </a:lnTo>
                  <a:lnTo>
                    <a:pt x="2366" y="793"/>
                  </a:lnTo>
                  <a:lnTo>
                    <a:pt x="2372" y="787"/>
                  </a:lnTo>
                  <a:lnTo>
                    <a:pt x="2828" y="588"/>
                  </a:lnTo>
                  <a:lnTo>
                    <a:pt x="2828" y="528"/>
                  </a:lnTo>
                  <a:lnTo>
                    <a:pt x="2078" y="865"/>
                  </a:lnTo>
                  <a:lnTo>
                    <a:pt x="2006" y="835"/>
                  </a:lnTo>
                  <a:lnTo>
                    <a:pt x="2006" y="83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40" name="Freeform 20"/>
            <p:cNvSpPr>
              <a:spLocks/>
            </p:cNvSpPr>
            <p:nvPr/>
          </p:nvSpPr>
          <p:spPr bwMode="hidden">
            <a:xfrm>
              <a:off x="3160" y="1860"/>
              <a:ext cx="2162" cy="1934"/>
            </a:xfrm>
            <a:custGeom>
              <a:avLst/>
              <a:gdLst/>
              <a:ahLst/>
              <a:cxnLst>
                <a:cxn ang="0">
                  <a:pos x="1842" y="851"/>
                </a:cxn>
                <a:cxn ang="0">
                  <a:pos x="1937" y="1019"/>
                </a:cxn>
                <a:cxn ang="0">
                  <a:pos x="2051" y="1168"/>
                </a:cxn>
                <a:cxn ang="0">
                  <a:pos x="2117" y="1246"/>
                </a:cxn>
                <a:cxn ang="0">
                  <a:pos x="2153" y="1294"/>
                </a:cxn>
                <a:cxn ang="0">
                  <a:pos x="1889" y="977"/>
                </a:cxn>
                <a:cxn ang="0">
                  <a:pos x="1860" y="929"/>
                </a:cxn>
                <a:cxn ang="0">
                  <a:pos x="1782" y="1240"/>
                </a:cxn>
                <a:cxn ang="0">
                  <a:pos x="1770" y="1486"/>
                </a:cxn>
                <a:cxn ang="0">
                  <a:pos x="1818" y="1906"/>
                </a:cxn>
                <a:cxn ang="0">
                  <a:pos x="1788" y="1930"/>
                </a:cxn>
                <a:cxn ang="0">
                  <a:pos x="1746" y="1534"/>
                </a:cxn>
                <a:cxn ang="0">
                  <a:pos x="1728" y="1288"/>
                </a:cxn>
                <a:cxn ang="0">
                  <a:pos x="1764" y="1085"/>
                </a:cxn>
                <a:cxn ang="0">
                  <a:pos x="1770" y="875"/>
                </a:cxn>
                <a:cxn ang="0">
                  <a:pos x="1268" y="1007"/>
                </a:cxn>
                <a:cxn ang="0">
                  <a:pos x="825" y="1132"/>
                </a:cxn>
                <a:cxn ang="0">
                  <a:pos x="323" y="1312"/>
                </a:cxn>
                <a:cxn ang="0">
                  <a:pos x="18" y="1420"/>
                </a:cxn>
                <a:cxn ang="0">
                  <a:pos x="311" y="1282"/>
                </a:cxn>
                <a:cxn ang="0">
                  <a:pos x="682" y="1144"/>
                </a:cxn>
                <a:cxn ang="0">
                  <a:pos x="1022" y="1037"/>
                </a:cxn>
                <a:cxn ang="0">
                  <a:pos x="1411" y="929"/>
                </a:cxn>
                <a:cxn ang="0">
                  <a:pos x="1692" y="815"/>
                </a:cxn>
                <a:cxn ang="0">
                  <a:pos x="1333" y="623"/>
                </a:cxn>
                <a:cxn ang="0">
                  <a:pos x="861" y="515"/>
                </a:cxn>
                <a:cxn ang="0">
                  <a:pos x="227" y="161"/>
                </a:cxn>
                <a:cxn ang="0">
                  <a:pos x="0" y="83"/>
                </a:cxn>
                <a:cxn ang="0">
                  <a:pos x="329" y="179"/>
                </a:cxn>
                <a:cxn ang="0">
                  <a:pos x="712" y="383"/>
                </a:cxn>
                <a:cxn ang="0">
                  <a:pos x="933" y="491"/>
                </a:cxn>
                <a:cxn ang="0">
                  <a:pos x="1351" y="593"/>
                </a:cxn>
                <a:cxn ang="0">
                  <a:pos x="1650" y="743"/>
                </a:cxn>
                <a:cxn ang="0">
                  <a:pos x="1423" y="461"/>
                </a:cxn>
                <a:cxn ang="0">
                  <a:pos x="1286" y="191"/>
                </a:cxn>
                <a:cxn ang="0">
                  <a:pos x="1154" y="0"/>
                </a:cxn>
                <a:cxn ang="0">
                  <a:pos x="1339" y="215"/>
                </a:cxn>
                <a:cxn ang="0">
                  <a:pos x="1489" y="485"/>
                </a:cxn>
                <a:cxn ang="0">
                  <a:pos x="1746" y="803"/>
                </a:cxn>
                <a:cxn ang="0">
                  <a:pos x="1842" y="851"/>
                </a:cxn>
                <a:cxn ang="0">
                  <a:pos x="1842" y="851"/>
                </a:cxn>
              </a:cxnLst>
              <a:rect l="0" t="0" r="r" b="b"/>
              <a:pathLst>
                <a:path w="2153" h="1930">
                  <a:moveTo>
                    <a:pt x="1842" y="851"/>
                  </a:moveTo>
                  <a:lnTo>
                    <a:pt x="1937" y="1019"/>
                  </a:lnTo>
                  <a:lnTo>
                    <a:pt x="2051" y="1168"/>
                  </a:lnTo>
                  <a:lnTo>
                    <a:pt x="2117" y="1246"/>
                  </a:lnTo>
                  <a:lnTo>
                    <a:pt x="2153" y="1294"/>
                  </a:lnTo>
                  <a:lnTo>
                    <a:pt x="1889" y="977"/>
                  </a:lnTo>
                  <a:lnTo>
                    <a:pt x="1860" y="929"/>
                  </a:lnTo>
                  <a:lnTo>
                    <a:pt x="1782" y="1240"/>
                  </a:lnTo>
                  <a:lnTo>
                    <a:pt x="1770" y="1486"/>
                  </a:lnTo>
                  <a:lnTo>
                    <a:pt x="1818" y="1906"/>
                  </a:lnTo>
                  <a:lnTo>
                    <a:pt x="1788" y="1930"/>
                  </a:lnTo>
                  <a:lnTo>
                    <a:pt x="1746" y="1534"/>
                  </a:lnTo>
                  <a:lnTo>
                    <a:pt x="1728" y="1288"/>
                  </a:lnTo>
                  <a:lnTo>
                    <a:pt x="1764" y="1085"/>
                  </a:lnTo>
                  <a:lnTo>
                    <a:pt x="1770" y="875"/>
                  </a:lnTo>
                  <a:lnTo>
                    <a:pt x="1268" y="1007"/>
                  </a:lnTo>
                  <a:lnTo>
                    <a:pt x="825" y="1132"/>
                  </a:lnTo>
                  <a:lnTo>
                    <a:pt x="323" y="1312"/>
                  </a:lnTo>
                  <a:lnTo>
                    <a:pt x="18" y="1420"/>
                  </a:lnTo>
                  <a:lnTo>
                    <a:pt x="311" y="1282"/>
                  </a:lnTo>
                  <a:lnTo>
                    <a:pt x="682" y="1144"/>
                  </a:lnTo>
                  <a:lnTo>
                    <a:pt x="1022" y="1037"/>
                  </a:lnTo>
                  <a:lnTo>
                    <a:pt x="1411" y="929"/>
                  </a:lnTo>
                  <a:lnTo>
                    <a:pt x="1692" y="815"/>
                  </a:lnTo>
                  <a:lnTo>
                    <a:pt x="1333" y="623"/>
                  </a:lnTo>
                  <a:lnTo>
                    <a:pt x="861" y="515"/>
                  </a:lnTo>
                  <a:lnTo>
                    <a:pt x="227" y="161"/>
                  </a:lnTo>
                  <a:lnTo>
                    <a:pt x="0" y="83"/>
                  </a:lnTo>
                  <a:lnTo>
                    <a:pt x="329" y="179"/>
                  </a:lnTo>
                  <a:lnTo>
                    <a:pt x="712" y="383"/>
                  </a:lnTo>
                  <a:lnTo>
                    <a:pt x="933" y="491"/>
                  </a:lnTo>
                  <a:lnTo>
                    <a:pt x="1351" y="593"/>
                  </a:lnTo>
                  <a:lnTo>
                    <a:pt x="1650" y="743"/>
                  </a:lnTo>
                  <a:lnTo>
                    <a:pt x="1423" y="461"/>
                  </a:lnTo>
                  <a:lnTo>
                    <a:pt x="1286" y="191"/>
                  </a:lnTo>
                  <a:lnTo>
                    <a:pt x="1154" y="0"/>
                  </a:lnTo>
                  <a:lnTo>
                    <a:pt x="1339" y="215"/>
                  </a:lnTo>
                  <a:lnTo>
                    <a:pt x="1489" y="485"/>
                  </a:lnTo>
                  <a:lnTo>
                    <a:pt x="1746" y="803"/>
                  </a:lnTo>
                  <a:lnTo>
                    <a:pt x="1842" y="851"/>
                  </a:lnTo>
                  <a:lnTo>
                    <a:pt x="1842" y="85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5141" name="Rectangle 2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28800"/>
            <a:ext cx="7772400" cy="1736725"/>
          </a:xfrm>
        </p:spPr>
        <p:txBody>
          <a:bodyPr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5142" name="Rectangle 2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5143" name="Rectangle 23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144" name="Rectangle 24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145" name="Rectangle 25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1C9130F9-783B-45D2-9333-82D36B49383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10BEE3-E2F3-425B-BEF5-B6F231071A8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CACCE7-F18F-4CA1-A3CC-17BAFE5584D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A65529-3801-46EA-B1AD-35D64AFD55D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A606A6-797A-42C1-9C7D-F816C75FC8A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A0E6A4-23A4-43D6-8744-F5852558BF6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5FD895-34DA-49A8-A58F-301800006D7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8EEAFF-142C-46C1-A6A4-D946C2283E9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20FD48-A725-4EC5-9D53-43BF0EA3BC5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59038D-5EC8-44E6-B737-3948D6A928C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E4A876-796F-42BA-AF8A-95D5C911C31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0" y="0"/>
            <a:ext cx="9144000" cy="6934200"/>
            <a:chOff x="0" y="0"/>
            <a:chExt cx="5760" cy="4368"/>
          </a:xfrm>
        </p:grpSpPr>
        <p:sp>
          <p:nvSpPr>
            <p:cNvPr id="4099" name="Freeform 3"/>
            <p:cNvSpPr>
              <a:spLocks/>
            </p:cNvSpPr>
            <p:nvPr/>
          </p:nvSpPr>
          <p:spPr bwMode="hidden">
            <a:xfrm>
              <a:off x="0" y="2208"/>
              <a:ext cx="2515" cy="1970"/>
            </a:xfrm>
            <a:custGeom>
              <a:avLst/>
              <a:gdLst/>
              <a:ahLst/>
              <a:cxnLst>
                <a:cxn ang="0">
                  <a:pos x="744" y="1669"/>
                </a:cxn>
                <a:cxn ang="0">
                  <a:pos x="852" y="1400"/>
                </a:cxn>
                <a:cxn ang="0">
                  <a:pos x="876" y="1171"/>
                </a:cxn>
                <a:cxn ang="0">
                  <a:pos x="979" y="1370"/>
                </a:cxn>
                <a:cxn ang="0">
                  <a:pos x="1231" y="1621"/>
                </a:cxn>
                <a:cxn ang="0">
                  <a:pos x="1471" y="1693"/>
                </a:cxn>
                <a:cxn ang="0">
                  <a:pos x="1819" y="1678"/>
                </a:cxn>
                <a:cxn ang="0">
                  <a:pos x="1893" y="1513"/>
                </a:cxn>
                <a:cxn ang="0">
                  <a:pos x="1874" y="1285"/>
                </a:cxn>
                <a:cxn ang="0">
                  <a:pos x="1783" y="967"/>
                </a:cxn>
                <a:cxn ang="0">
                  <a:pos x="1289" y="873"/>
                </a:cxn>
                <a:cxn ang="0">
                  <a:pos x="1549" y="745"/>
                </a:cxn>
                <a:cxn ang="0">
                  <a:pos x="1753" y="732"/>
                </a:cxn>
                <a:cxn ang="0">
                  <a:pos x="2107" y="618"/>
                </a:cxn>
                <a:cxn ang="0">
                  <a:pos x="2377" y="438"/>
                </a:cxn>
                <a:cxn ang="0">
                  <a:pos x="2420" y="343"/>
                </a:cxn>
                <a:cxn ang="0">
                  <a:pos x="2077" y="331"/>
                </a:cxn>
                <a:cxn ang="0">
                  <a:pos x="1951" y="301"/>
                </a:cxn>
                <a:cxn ang="0">
                  <a:pos x="1645" y="289"/>
                </a:cxn>
                <a:cxn ang="0">
                  <a:pos x="1297" y="408"/>
                </a:cxn>
                <a:cxn ang="0">
                  <a:pos x="1308" y="337"/>
                </a:cxn>
                <a:cxn ang="0">
                  <a:pos x="1453" y="168"/>
                </a:cxn>
                <a:cxn ang="0">
                  <a:pos x="1477" y="36"/>
                </a:cxn>
                <a:cxn ang="0">
                  <a:pos x="1417" y="24"/>
                </a:cxn>
                <a:cxn ang="0">
                  <a:pos x="1189" y="102"/>
                </a:cxn>
                <a:cxn ang="0">
                  <a:pos x="1026" y="144"/>
                </a:cxn>
                <a:cxn ang="0">
                  <a:pos x="889" y="331"/>
                </a:cxn>
                <a:cxn ang="0">
                  <a:pos x="726" y="480"/>
                </a:cxn>
                <a:cxn ang="0">
                  <a:pos x="643" y="540"/>
                </a:cxn>
                <a:cxn ang="0">
                  <a:pos x="600" y="516"/>
                </a:cxn>
                <a:cxn ang="0">
                  <a:pos x="552" y="486"/>
                </a:cxn>
                <a:cxn ang="0">
                  <a:pos x="528" y="462"/>
                </a:cxn>
                <a:cxn ang="0">
                  <a:pos x="474" y="426"/>
                </a:cxn>
                <a:cxn ang="0">
                  <a:pos x="415" y="390"/>
                </a:cxn>
                <a:cxn ang="0">
                  <a:pos x="366" y="366"/>
                </a:cxn>
                <a:cxn ang="0">
                  <a:pos x="192" y="234"/>
                </a:cxn>
                <a:cxn ang="0">
                  <a:pos x="570" y="564"/>
                </a:cxn>
                <a:cxn ang="0">
                  <a:pos x="444" y="732"/>
                </a:cxn>
                <a:cxn ang="0">
                  <a:pos x="318" y="787"/>
                </a:cxn>
                <a:cxn ang="0">
                  <a:pos x="127" y="853"/>
                </a:cxn>
                <a:cxn ang="0">
                  <a:pos x="0" y="1165"/>
                </a:cxn>
                <a:cxn ang="0">
                  <a:pos x="372" y="1015"/>
                </a:cxn>
                <a:cxn ang="0">
                  <a:pos x="222" y="1262"/>
                </a:cxn>
                <a:cxn ang="0">
                  <a:pos x="139" y="1459"/>
                </a:cxn>
                <a:cxn ang="0">
                  <a:pos x="102" y="1495"/>
                </a:cxn>
                <a:cxn ang="0">
                  <a:pos x="84" y="1519"/>
                </a:cxn>
                <a:cxn ang="0">
                  <a:pos x="96" y="1537"/>
                </a:cxn>
                <a:cxn ang="0">
                  <a:pos x="127" y="1567"/>
                </a:cxn>
                <a:cxn ang="0">
                  <a:pos x="145" y="1633"/>
                </a:cxn>
                <a:cxn ang="0">
                  <a:pos x="156" y="1693"/>
                </a:cxn>
                <a:cxn ang="0">
                  <a:pos x="162" y="1723"/>
                </a:cxn>
                <a:cxn ang="0">
                  <a:pos x="216" y="1802"/>
                </a:cxn>
                <a:cxn ang="0">
                  <a:pos x="228" y="1850"/>
                </a:cxn>
                <a:cxn ang="0">
                  <a:pos x="240" y="1904"/>
                </a:cxn>
                <a:cxn ang="0">
                  <a:pos x="246" y="1922"/>
                </a:cxn>
                <a:cxn ang="0">
                  <a:pos x="258" y="1970"/>
                </a:cxn>
                <a:cxn ang="0">
                  <a:pos x="462" y="1922"/>
                </a:cxn>
                <a:cxn ang="0">
                  <a:pos x="624" y="1778"/>
                </a:cxn>
              </a:cxnLst>
              <a:rect l="0" t="0" r="r" b="b"/>
              <a:pathLst>
                <a:path w="2515" h="1970">
                  <a:moveTo>
                    <a:pt x="624" y="1778"/>
                  </a:moveTo>
                  <a:lnTo>
                    <a:pt x="744" y="1669"/>
                  </a:lnTo>
                  <a:lnTo>
                    <a:pt x="834" y="1627"/>
                  </a:lnTo>
                  <a:lnTo>
                    <a:pt x="852" y="1400"/>
                  </a:lnTo>
                  <a:lnTo>
                    <a:pt x="834" y="1225"/>
                  </a:lnTo>
                  <a:lnTo>
                    <a:pt x="876" y="1171"/>
                  </a:lnTo>
                  <a:lnTo>
                    <a:pt x="901" y="1268"/>
                  </a:lnTo>
                  <a:lnTo>
                    <a:pt x="979" y="1370"/>
                  </a:lnTo>
                  <a:lnTo>
                    <a:pt x="1116" y="1519"/>
                  </a:lnTo>
                  <a:lnTo>
                    <a:pt x="1231" y="1621"/>
                  </a:lnTo>
                  <a:lnTo>
                    <a:pt x="1353" y="1632"/>
                  </a:lnTo>
                  <a:lnTo>
                    <a:pt x="1471" y="1693"/>
                  </a:lnTo>
                  <a:lnTo>
                    <a:pt x="1664" y="1659"/>
                  </a:lnTo>
                  <a:lnTo>
                    <a:pt x="1819" y="1678"/>
                  </a:lnTo>
                  <a:lnTo>
                    <a:pt x="1975" y="1632"/>
                  </a:lnTo>
                  <a:lnTo>
                    <a:pt x="1893" y="1513"/>
                  </a:lnTo>
                  <a:lnTo>
                    <a:pt x="1920" y="1385"/>
                  </a:lnTo>
                  <a:lnTo>
                    <a:pt x="1874" y="1285"/>
                  </a:lnTo>
                  <a:lnTo>
                    <a:pt x="1865" y="1129"/>
                  </a:lnTo>
                  <a:lnTo>
                    <a:pt x="1783" y="967"/>
                  </a:lnTo>
                  <a:lnTo>
                    <a:pt x="1527" y="891"/>
                  </a:lnTo>
                  <a:lnTo>
                    <a:pt x="1289" y="873"/>
                  </a:lnTo>
                  <a:lnTo>
                    <a:pt x="1393" y="781"/>
                  </a:lnTo>
                  <a:lnTo>
                    <a:pt x="1549" y="745"/>
                  </a:lnTo>
                  <a:lnTo>
                    <a:pt x="1620" y="738"/>
                  </a:lnTo>
                  <a:lnTo>
                    <a:pt x="1753" y="732"/>
                  </a:lnTo>
                  <a:lnTo>
                    <a:pt x="1933" y="720"/>
                  </a:lnTo>
                  <a:lnTo>
                    <a:pt x="2107" y="618"/>
                  </a:lnTo>
                  <a:lnTo>
                    <a:pt x="2227" y="516"/>
                  </a:lnTo>
                  <a:lnTo>
                    <a:pt x="2377" y="438"/>
                  </a:lnTo>
                  <a:lnTo>
                    <a:pt x="2515" y="337"/>
                  </a:lnTo>
                  <a:lnTo>
                    <a:pt x="2420" y="343"/>
                  </a:lnTo>
                  <a:lnTo>
                    <a:pt x="2191" y="343"/>
                  </a:lnTo>
                  <a:lnTo>
                    <a:pt x="2077" y="331"/>
                  </a:lnTo>
                  <a:lnTo>
                    <a:pt x="2053" y="301"/>
                  </a:lnTo>
                  <a:lnTo>
                    <a:pt x="1951" y="301"/>
                  </a:lnTo>
                  <a:lnTo>
                    <a:pt x="1795" y="259"/>
                  </a:lnTo>
                  <a:lnTo>
                    <a:pt x="1645" y="289"/>
                  </a:lnTo>
                  <a:lnTo>
                    <a:pt x="1447" y="372"/>
                  </a:lnTo>
                  <a:lnTo>
                    <a:pt x="1297" y="408"/>
                  </a:lnTo>
                  <a:lnTo>
                    <a:pt x="1153" y="414"/>
                  </a:lnTo>
                  <a:lnTo>
                    <a:pt x="1308" y="337"/>
                  </a:lnTo>
                  <a:lnTo>
                    <a:pt x="1465" y="198"/>
                  </a:lnTo>
                  <a:lnTo>
                    <a:pt x="1453" y="168"/>
                  </a:lnTo>
                  <a:lnTo>
                    <a:pt x="1465" y="102"/>
                  </a:lnTo>
                  <a:lnTo>
                    <a:pt x="1477" y="36"/>
                  </a:lnTo>
                  <a:lnTo>
                    <a:pt x="1453" y="0"/>
                  </a:lnTo>
                  <a:lnTo>
                    <a:pt x="1417" y="24"/>
                  </a:lnTo>
                  <a:lnTo>
                    <a:pt x="1356" y="42"/>
                  </a:lnTo>
                  <a:lnTo>
                    <a:pt x="1189" y="102"/>
                  </a:lnTo>
                  <a:lnTo>
                    <a:pt x="1098" y="144"/>
                  </a:lnTo>
                  <a:lnTo>
                    <a:pt x="1026" y="144"/>
                  </a:lnTo>
                  <a:lnTo>
                    <a:pt x="991" y="168"/>
                  </a:lnTo>
                  <a:lnTo>
                    <a:pt x="889" y="331"/>
                  </a:lnTo>
                  <a:lnTo>
                    <a:pt x="852" y="408"/>
                  </a:lnTo>
                  <a:lnTo>
                    <a:pt x="726" y="480"/>
                  </a:lnTo>
                  <a:lnTo>
                    <a:pt x="649" y="540"/>
                  </a:lnTo>
                  <a:lnTo>
                    <a:pt x="643" y="540"/>
                  </a:lnTo>
                  <a:lnTo>
                    <a:pt x="637" y="534"/>
                  </a:lnTo>
                  <a:lnTo>
                    <a:pt x="600" y="516"/>
                  </a:lnTo>
                  <a:lnTo>
                    <a:pt x="564" y="492"/>
                  </a:lnTo>
                  <a:lnTo>
                    <a:pt x="552" y="486"/>
                  </a:lnTo>
                  <a:lnTo>
                    <a:pt x="540" y="474"/>
                  </a:lnTo>
                  <a:lnTo>
                    <a:pt x="528" y="462"/>
                  </a:lnTo>
                  <a:lnTo>
                    <a:pt x="504" y="444"/>
                  </a:lnTo>
                  <a:lnTo>
                    <a:pt x="474" y="426"/>
                  </a:lnTo>
                  <a:lnTo>
                    <a:pt x="444" y="408"/>
                  </a:lnTo>
                  <a:lnTo>
                    <a:pt x="415" y="390"/>
                  </a:lnTo>
                  <a:lnTo>
                    <a:pt x="385" y="372"/>
                  </a:lnTo>
                  <a:lnTo>
                    <a:pt x="366" y="366"/>
                  </a:lnTo>
                  <a:lnTo>
                    <a:pt x="360" y="360"/>
                  </a:lnTo>
                  <a:lnTo>
                    <a:pt x="192" y="234"/>
                  </a:lnTo>
                  <a:lnTo>
                    <a:pt x="210" y="307"/>
                  </a:lnTo>
                  <a:lnTo>
                    <a:pt x="570" y="564"/>
                  </a:lnTo>
                  <a:lnTo>
                    <a:pt x="558" y="618"/>
                  </a:lnTo>
                  <a:lnTo>
                    <a:pt x="444" y="732"/>
                  </a:lnTo>
                  <a:lnTo>
                    <a:pt x="324" y="787"/>
                  </a:lnTo>
                  <a:lnTo>
                    <a:pt x="318" y="787"/>
                  </a:lnTo>
                  <a:lnTo>
                    <a:pt x="258" y="811"/>
                  </a:lnTo>
                  <a:lnTo>
                    <a:pt x="127" y="853"/>
                  </a:lnTo>
                  <a:lnTo>
                    <a:pt x="0" y="901"/>
                  </a:lnTo>
                  <a:lnTo>
                    <a:pt x="0" y="1165"/>
                  </a:lnTo>
                  <a:lnTo>
                    <a:pt x="78" y="1147"/>
                  </a:lnTo>
                  <a:lnTo>
                    <a:pt x="372" y="1015"/>
                  </a:lnTo>
                  <a:lnTo>
                    <a:pt x="336" y="1117"/>
                  </a:lnTo>
                  <a:lnTo>
                    <a:pt x="222" y="1262"/>
                  </a:lnTo>
                  <a:lnTo>
                    <a:pt x="145" y="1453"/>
                  </a:lnTo>
                  <a:lnTo>
                    <a:pt x="139" y="1459"/>
                  </a:lnTo>
                  <a:lnTo>
                    <a:pt x="133" y="1465"/>
                  </a:lnTo>
                  <a:lnTo>
                    <a:pt x="102" y="1495"/>
                  </a:lnTo>
                  <a:lnTo>
                    <a:pt x="90" y="1507"/>
                  </a:lnTo>
                  <a:lnTo>
                    <a:pt x="84" y="1519"/>
                  </a:lnTo>
                  <a:lnTo>
                    <a:pt x="84" y="1531"/>
                  </a:lnTo>
                  <a:lnTo>
                    <a:pt x="96" y="1537"/>
                  </a:lnTo>
                  <a:lnTo>
                    <a:pt x="114" y="1549"/>
                  </a:lnTo>
                  <a:lnTo>
                    <a:pt x="127" y="1567"/>
                  </a:lnTo>
                  <a:lnTo>
                    <a:pt x="139" y="1597"/>
                  </a:lnTo>
                  <a:lnTo>
                    <a:pt x="145" y="1633"/>
                  </a:lnTo>
                  <a:lnTo>
                    <a:pt x="150" y="1663"/>
                  </a:lnTo>
                  <a:lnTo>
                    <a:pt x="156" y="1693"/>
                  </a:lnTo>
                  <a:lnTo>
                    <a:pt x="162" y="1717"/>
                  </a:lnTo>
                  <a:lnTo>
                    <a:pt x="162" y="1723"/>
                  </a:lnTo>
                  <a:lnTo>
                    <a:pt x="216" y="1796"/>
                  </a:lnTo>
                  <a:lnTo>
                    <a:pt x="216" y="1802"/>
                  </a:lnTo>
                  <a:lnTo>
                    <a:pt x="222" y="1814"/>
                  </a:lnTo>
                  <a:lnTo>
                    <a:pt x="228" y="1850"/>
                  </a:lnTo>
                  <a:lnTo>
                    <a:pt x="234" y="1886"/>
                  </a:lnTo>
                  <a:lnTo>
                    <a:pt x="240" y="1904"/>
                  </a:lnTo>
                  <a:lnTo>
                    <a:pt x="240" y="1916"/>
                  </a:lnTo>
                  <a:lnTo>
                    <a:pt x="246" y="1922"/>
                  </a:lnTo>
                  <a:lnTo>
                    <a:pt x="252" y="1934"/>
                  </a:lnTo>
                  <a:lnTo>
                    <a:pt x="258" y="1970"/>
                  </a:lnTo>
                  <a:lnTo>
                    <a:pt x="438" y="1970"/>
                  </a:lnTo>
                  <a:lnTo>
                    <a:pt x="462" y="1922"/>
                  </a:lnTo>
                  <a:lnTo>
                    <a:pt x="624" y="1778"/>
                  </a:lnTo>
                  <a:lnTo>
                    <a:pt x="624" y="177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00" name="Freeform 4"/>
            <p:cNvSpPr>
              <a:spLocks/>
            </p:cNvSpPr>
            <p:nvPr/>
          </p:nvSpPr>
          <p:spPr bwMode="hidden">
            <a:xfrm>
              <a:off x="0" y="2496"/>
              <a:ext cx="2112" cy="1604"/>
            </a:xfrm>
            <a:custGeom>
              <a:avLst/>
              <a:gdLst/>
              <a:ahLst/>
              <a:cxnLst>
                <a:cxn ang="0">
                  <a:pos x="580" y="1043"/>
                </a:cxn>
                <a:cxn ang="0">
                  <a:pos x="544" y="683"/>
                </a:cxn>
                <a:cxn ang="0">
                  <a:pos x="670" y="395"/>
                </a:cxn>
                <a:cxn ang="0">
                  <a:pos x="927" y="587"/>
                </a:cxn>
                <a:cxn ang="0">
                  <a:pos x="1214" y="869"/>
                </a:cxn>
                <a:cxn ang="0">
                  <a:pos x="1483" y="1109"/>
                </a:cxn>
                <a:cxn ang="0">
                  <a:pos x="1800" y="1360"/>
                </a:cxn>
                <a:cxn ang="0">
                  <a:pos x="1883" y="1414"/>
                </a:cxn>
                <a:cxn ang="0">
                  <a:pos x="1836" y="1354"/>
                </a:cxn>
                <a:cxn ang="0">
                  <a:pos x="1411" y="1001"/>
                </a:cxn>
                <a:cxn ang="0">
                  <a:pos x="1088" y="683"/>
                </a:cxn>
                <a:cxn ang="0">
                  <a:pos x="723" y="329"/>
                </a:cxn>
                <a:cxn ang="0">
                  <a:pos x="999" y="311"/>
                </a:cxn>
                <a:cxn ang="0">
                  <a:pos x="1286" y="317"/>
                </a:cxn>
                <a:cxn ang="0">
                  <a:pos x="1614" y="269"/>
                </a:cxn>
                <a:cxn ang="0">
                  <a:pos x="2123" y="197"/>
                </a:cxn>
                <a:cxn ang="0">
                  <a:pos x="2075" y="173"/>
                </a:cxn>
                <a:cxn ang="0">
                  <a:pos x="1543" y="257"/>
                </a:cxn>
                <a:cxn ang="0">
                  <a:pos x="1208" y="275"/>
                </a:cxn>
                <a:cxn ang="0">
                  <a:pos x="759" y="257"/>
                </a:cxn>
                <a:cxn ang="0">
                  <a:pos x="819" y="227"/>
                </a:cxn>
                <a:cxn ang="0">
                  <a:pos x="1142" y="0"/>
                </a:cxn>
                <a:cxn ang="0">
                  <a:pos x="1088" y="30"/>
                </a:cxn>
                <a:cxn ang="0">
                  <a:pos x="1010" y="84"/>
                </a:cxn>
                <a:cxn ang="0">
                  <a:pos x="855" y="191"/>
                </a:cxn>
                <a:cxn ang="0">
                  <a:pos x="670" y="281"/>
                </a:cxn>
                <a:cxn ang="0">
                  <a:pos x="634" y="359"/>
                </a:cxn>
                <a:cxn ang="0">
                  <a:pos x="305" y="587"/>
                </a:cxn>
                <a:cxn ang="0">
                  <a:pos x="0" y="725"/>
                </a:cxn>
                <a:cxn ang="0">
                  <a:pos x="0" y="731"/>
                </a:cxn>
                <a:cxn ang="0">
                  <a:pos x="0" y="767"/>
                </a:cxn>
                <a:cxn ang="0">
                  <a:pos x="299" y="635"/>
                </a:cxn>
                <a:cxn ang="0">
                  <a:pos x="592" y="431"/>
                </a:cxn>
                <a:cxn ang="0">
                  <a:pos x="508" y="671"/>
                </a:cxn>
                <a:cxn ang="0">
                  <a:pos x="526" y="995"/>
                </a:cxn>
                <a:cxn ang="0">
                  <a:pos x="460" y="1168"/>
                </a:cxn>
                <a:cxn ang="0">
                  <a:pos x="329" y="1480"/>
                </a:cxn>
                <a:cxn ang="0">
                  <a:pos x="323" y="1696"/>
                </a:cxn>
                <a:cxn ang="0">
                  <a:pos x="329" y="1696"/>
                </a:cxn>
                <a:cxn ang="0">
                  <a:pos x="347" y="1552"/>
                </a:cxn>
                <a:cxn ang="0">
                  <a:pos x="580" y="1043"/>
                </a:cxn>
                <a:cxn ang="0">
                  <a:pos x="580" y="1043"/>
                </a:cxn>
              </a:cxnLst>
              <a:rect l="0" t="0" r="r" b="b"/>
              <a:pathLst>
                <a:path w="2123" h="1696">
                  <a:moveTo>
                    <a:pt x="580" y="1043"/>
                  </a:moveTo>
                  <a:lnTo>
                    <a:pt x="544" y="683"/>
                  </a:lnTo>
                  <a:lnTo>
                    <a:pt x="670" y="395"/>
                  </a:lnTo>
                  <a:lnTo>
                    <a:pt x="927" y="587"/>
                  </a:lnTo>
                  <a:lnTo>
                    <a:pt x="1214" y="869"/>
                  </a:lnTo>
                  <a:lnTo>
                    <a:pt x="1483" y="1109"/>
                  </a:lnTo>
                  <a:lnTo>
                    <a:pt x="1800" y="1360"/>
                  </a:lnTo>
                  <a:lnTo>
                    <a:pt x="1883" y="1414"/>
                  </a:lnTo>
                  <a:lnTo>
                    <a:pt x="1836" y="1354"/>
                  </a:lnTo>
                  <a:lnTo>
                    <a:pt x="1411" y="1001"/>
                  </a:lnTo>
                  <a:lnTo>
                    <a:pt x="1088" y="683"/>
                  </a:lnTo>
                  <a:lnTo>
                    <a:pt x="723" y="329"/>
                  </a:lnTo>
                  <a:lnTo>
                    <a:pt x="999" y="311"/>
                  </a:lnTo>
                  <a:lnTo>
                    <a:pt x="1286" y="317"/>
                  </a:lnTo>
                  <a:lnTo>
                    <a:pt x="1614" y="269"/>
                  </a:lnTo>
                  <a:lnTo>
                    <a:pt x="2123" y="197"/>
                  </a:lnTo>
                  <a:lnTo>
                    <a:pt x="2075" y="173"/>
                  </a:lnTo>
                  <a:lnTo>
                    <a:pt x="1543" y="257"/>
                  </a:lnTo>
                  <a:lnTo>
                    <a:pt x="1208" y="275"/>
                  </a:lnTo>
                  <a:lnTo>
                    <a:pt x="759" y="257"/>
                  </a:lnTo>
                  <a:lnTo>
                    <a:pt x="819" y="227"/>
                  </a:lnTo>
                  <a:lnTo>
                    <a:pt x="1142" y="0"/>
                  </a:lnTo>
                  <a:lnTo>
                    <a:pt x="1088" y="30"/>
                  </a:lnTo>
                  <a:lnTo>
                    <a:pt x="1010" y="84"/>
                  </a:lnTo>
                  <a:lnTo>
                    <a:pt x="855" y="191"/>
                  </a:lnTo>
                  <a:lnTo>
                    <a:pt x="670" y="281"/>
                  </a:lnTo>
                  <a:lnTo>
                    <a:pt x="634" y="359"/>
                  </a:lnTo>
                  <a:lnTo>
                    <a:pt x="305" y="587"/>
                  </a:lnTo>
                  <a:lnTo>
                    <a:pt x="0" y="725"/>
                  </a:lnTo>
                  <a:lnTo>
                    <a:pt x="0" y="731"/>
                  </a:lnTo>
                  <a:lnTo>
                    <a:pt x="0" y="767"/>
                  </a:lnTo>
                  <a:lnTo>
                    <a:pt x="299" y="635"/>
                  </a:lnTo>
                  <a:lnTo>
                    <a:pt x="592" y="431"/>
                  </a:lnTo>
                  <a:lnTo>
                    <a:pt x="508" y="671"/>
                  </a:lnTo>
                  <a:lnTo>
                    <a:pt x="526" y="995"/>
                  </a:lnTo>
                  <a:lnTo>
                    <a:pt x="460" y="1168"/>
                  </a:lnTo>
                  <a:lnTo>
                    <a:pt x="329" y="1480"/>
                  </a:lnTo>
                  <a:lnTo>
                    <a:pt x="323" y="1696"/>
                  </a:lnTo>
                  <a:lnTo>
                    <a:pt x="329" y="1696"/>
                  </a:lnTo>
                  <a:lnTo>
                    <a:pt x="347" y="1552"/>
                  </a:lnTo>
                  <a:lnTo>
                    <a:pt x="580" y="1043"/>
                  </a:lnTo>
                  <a:lnTo>
                    <a:pt x="58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01" name="Freeform 5"/>
            <p:cNvSpPr>
              <a:spLocks/>
            </p:cNvSpPr>
            <p:nvPr/>
          </p:nvSpPr>
          <p:spPr bwMode="hidden">
            <a:xfrm>
              <a:off x="2092" y="3233"/>
              <a:ext cx="3668" cy="943"/>
            </a:xfrm>
            <a:custGeom>
              <a:avLst/>
              <a:gdLst/>
              <a:ahLst/>
              <a:cxnLst>
                <a:cxn ang="0">
                  <a:pos x="3338" y="288"/>
                </a:cxn>
                <a:cxn ang="0">
                  <a:pos x="3194" y="258"/>
                </a:cxn>
                <a:cxn ang="0">
                  <a:pos x="2816" y="234"/>
                </a:cxn>
                <a:cxn ang="0">
                  <a:pos x="2330" y="306"/>
                </a:cxn>
                <a:cxn ang="0">
                  <a:pos x="2372" y="258"/>
                </a:cxn>
                <a:cxn ang="0">
                  <a:pos x="2624" y="132"/>
                </a:cxn>
                <a:cxn ang="0">
                  <a:pos x="2707" y="24"/>
                </a:cxn>
                <a:cxn ang="0">
                  <a:pos x="2642" y="12"/>
                </a:cxn>
                <a:cxn ang="0">
                  <a:pos x="2515" y="54"/>
                </a:cxn>
                <a:cxn ang="0">
                  <a:pos x="2324" y="66"/>
                </a:cxn>
                <a:cxn ang="0">
                  <a:pos x="2101" y="90"/>
                </a:cxn>
                <a:cxn ang="0">
                  <a:pos x="1855" y="228"/>
                </a:cxn>
                <a:cxn ang="0">
                  <a:pos x="1591" y="337"/>
                </a:cxn>
                <a:cxn ang="0">
                  <a:pos x="1459" y="379"/>
                </a:cxn>
                <a:cxn ang="0">
                  <a:pos x="1417" y="361"/>
                </a:cxn>
                <a:cxn ang="0">
                  <a:pos x="1363" y="331"/>
                </a:cxn>
                <a:cxn ang="0">
                  <a:pos x="1344" y="312"/>
                </a:cxn>
                <a:cxn ang="0">
                  <a:pos x="1290" y="288"/>
                </a:cxn>
                <a:cxn ang="0">
                  <a:pos x="1230" y="252"/>
                </a:cxn>
                <a:cxn ang="0">
                  <a:pos x="1119" y="227"/>
                </a:cxn>
                <a:cxn ang="0">
                  <a:pos x="1320" y="438"/>
                </a:cxn>
                <a:cxn ang="0">
                  <a:pos x="960" y="558"/>
                </a:cxn>
                <a:cxn ang="0">
                  <a:pos x="474" y="630"/>
                </a:cxn>
                <a:cxn ang="0">
                  <a:pos x="132" y="781"/>
                </a:cxn>
                <a:cxn ang="0">
                  <a:pos x="234" y="847"/>
                </a:cxn>
                <a:cxn ang="0">
                  <a:pos x="925" y="739"/>
                </a:cxn>
                <a:cxn ang="0">
                  <a:pos x="637" y="925"/>
                </a:cxn>
                <a:cxn ang="0">
                  <a:pos x="1405" y="943"/>
                </a:cxn>
                <a:cxn ang="0">
                  <a:pos x="1447" y="943"/>
                </a:cxn>
                <a:cxn ang="0">
                  <a:pos x="2888" y="859"/>
                </a:cxn>
                <a:cxn ang="0">
                  <a:pos x="2582" y="708"/>
                </a:cxn>
                <a:cxn ang="0">
                  <a:pos x="2299" y="606"/>
                </a:cxn>
                <a:cxn ang="0">
                  <a:pos x="2606" y="588"/>
                </a:cxn>
                <a:cxn ang="0">
                  <a:pos x="3001" y="582"/>
                </a:cxn>
                <a:cxn ang="0">
                  <a:pos x="3452" y="438"/>
                </a:cxn>
                <a:cxn ang="0">
                  <a:pos x="3668" y="312"/>
                </a:cxn>
                <a:cxn ang="0">
                  <a:pos x="3482" y="300"/>
                </a:cxn>
              </a:cxnLst>
              <a:rect l="0" t="0" r="r" b="b"/>
              <a:pathLst>
                <a:path w="3668" h="943">
                  <a:moveTo>
                    <a:pt x="3482" y="300"/>
                  </a:moveTo>
                  <a:lnTo>
                    <a:pt x="3338" y="288"/>
                  </a:lnTo>
                  <a:lnTo>
                    <a:pt x="3320" y="264"/>
                  </a:lnTo>
                  <a:lnTo>
                    <a:pt x="3194" y="258"/>
                  </a:lnTo>
                  <a:lnTo>
                    <a:pt x="3019" y="216"/>
                  </a:lnTo>
                  <a:lnTo>
                    <a:pt x="2816" y="234"/>
                  </a:lnTo>
                  <a:lnTo>
                    <a:pt x="2533" y="288"/>
                  </a:lnTo>
                  <a:lnTo>
                    <a:pt x="2330" y="306"/>
                  </a:lnTo>
                  <a:lnTo>
                    <a:pt x="2149" y="312"/>
                  </a:lnTo>
                  <a:lnTo>
                    <a:pt x="2372" y="258"/>
                  </a:lnTo>
                  <a:lnTo>
                    <a:pt x="2624" y="156"/>
                  </a:lnTo>
                  <a:lnTo>
                    <a:pt x="2624" y="132"/>
                  </a:lnTo>
                  <a:lnTo>
                    <a:pt x="2666" y="78"/>
                  </a:lnTo>
                  <a:lnTo>
                    <a:pt x="2707" y="24"/>
                  </a:lnTo>
                  <a:lnTo>
                    <a:pt x="2695" y="0"/>
                  </a:lnTo>
                  <a:lnTo>
                    <a:pt x="2642" y="12"/>
                  </a:lnTo>
                  <a:lnTo>
                    <a:pt x="2557" y="30"/>
                  </a:lnTo>
                  <a:lnTo>
                    <a:pt x="2515" y="54"/>
                  </a:lnTo>
                  <a:lnTo>
                    <a:pt x="2425" y="84"/>
                  </a:lnTo>
                  <a:lnTo>
                    <a:pt x="2324" y="66"/>
                  </a:lnTo>
                  <a:lnTo>
                    <a:pt x="2191" y="90"/>
                  </a:lnTo>
                  <a:lnTo>
                    <a:pt x="2101" y="90"/>
                  </a:lnTo>
                  <a:lnTo>
                    <a:pt x="2047" y="108"/>
                  </a:lnTo>
                  <a:lnTo>
                    <a:pt x="1855" y="228"/>
                  </a:lnTo>
                  <a:lnTo>
                    <a:pt x="1771" y="288"/>
                  </a:lnTo>
                  <a:lnTo>
                    <a:pt x="1591" y="337"/>
                  </a:lnTo>
                  <a:lnTo>
                    <a:pt x="1465" y="379"/>
                  </a:lnTo>
                  <a:lnTo>
                    <a:pt x="1459" y="379"/>
                  </a:lnTo>
                  <a:lnTo>
                    <a:pt x="1453" y="373"/>
                  </a:lnTo>
                  <a:lnTo>
                    <a:pt x="1417" y="361"/>
                  </a:lnTo>
                  <a:lnTo>
                    <a:pt x="1381" y="343"/>
                  </a:lnTo>
                  <a:lnTo>
                    <a:pt x="1363" y="331"/>
                  </a:lnTo>
                  <a:lnTo>
                    <a:pt x="1357" y="324"/>
                  </a:lnTo>
                  <a:lnTo>
                    <a:pt x="1344" y="312"/>
                  </a:lnTo>
                  <a:lnTo>
                    <a:pt x="1320" y="300"/>
                  </a:lnTo>
                  <a:lnTo>
                    <a:pt x="1290" y="288"/>
                  </a:lnTo>
                  <a:lnTo>
                    <a:pt x="1260" y="270"/>
                  </a:lnTo>
                  <a:lnTo>
                    <a:pt x="1230" y="252"/>
                  </a:lnTo>
                  <a:lnTo>
                    <a:pt x="1187" y="227"/>
                  </a:lnTo>
                  <a:lnTo>
                    <a:pt x="1119" y="227"/>
                  </a:lnTo>
                  <a:lnTo>
                    <a:pt x="1357" y="397"/>
                  </a:lnTo>
                  <a:lnTo>
                    <a:pt x="1320" y="438"/>
                  </a:lnTo>
                  <a:lnTo>
                    <a:pt x="1135" y="522"/>
                  </a:lnTo>
                  <a:lnTo>
                    <a:pt x="960" y="558"/>
                  </a:lnTo>
                  <a:lnTo>
                    <a:pt x="684" y="600"/>
                  </a:lnTo>
                  <a:lnTo>
                    <a:pt x="474" y="630"/>
                  </a:lnTo>
                  <a:lnTo>
                    <a:pt x="390" y="684"/>
                  </a:lnTo>
                  <a:lnTo>
                    <a:pt x="132" y="781"/>
                  </a:lnTo>
                  <a:lnTo>
                    <a:pt x="0" y="829"/>
                  </a:lnTo>
                  <a:lnTo>
                    <a:pt x="234" y="847"/>
                  </a:lnTo>
                  <a:lnTo>
                    <a:pt x="498" y="829"/>
                  </a:lnTo>
                  <a:lnTo>
                    <a:pt x="925" y="739"/>
                  </a:lnTo>
                  <a:lnTo>
                    <a:pt x="840" y="817"/>
                  </a:lnTo>
                  <a:lnTo>
                    <a:pt x="637" y="925"/>
                  </a:lnTo>
                  <a:lnTo>
                    <a:pt x="613" y="943"/>
                  </a:lnTo>
                  <a:lnTo>
                    <a:pt x="1405" y="943"/>
                  </a:lnTo>
                  <a:lnTo>
                    <a:pt x="1411" y="925"/>
                  </a:lnTo>
                  <a:lnTo>
                    <a:pt x="1447" y="943"/>
                  </a:lnTo>
                  <a:lnTo>
                    <a:pt x="2924" y="943"/>
                  </a:lnTo>
                  <a:lnTo>
                    <a:pt x="2888" y="859"/>
                  </a:lnTo>
                  <a:lnTo>
                    <a:pt x="2713" y="775"/>
                  </a:lnTo>
                  <a:lnTo>
                    <a:pt x="2582" y="708"/>
                  </a:lnTo>
                  <a:lnTo>
                    <a:pt x="2336" y="636"/>
                  </a:lnTo>
                  <a:lnTo>
                    <a:pt x="2299" y="606"/>
                  </a:lnTo>
                  <a:lnTo>
                    <a:pt x="2509" y="582"/>
                  </a:lnTo>
                  <a:lnTo>
                    <a:pt x="2606" y="588"/>
                  </a:lnTo>
                  <a:lnTo>
                    <a:pt x="2773" y="588"/>
                  </a:lnTo>
                  <a:lnTo>
                    <a:pt x="3001" y="582"/>
                  </a:lnTo>
                  <a:lnTo>
                    <a:pt x="3259" y="516"/>
                  </a:lnTo>
                  <a:lnTo>
                    <a:pt x="3452" y="438"/>
                  </a:lnTo>
                  <a:lnTo>
                    <a:pt x="3668" y="391"/>
                  </a:lnTo>
                  <a:lnTo>
                    <a:pt x="3668" y="312"/>
                  </a:lnTo>
                  <a:lnTo>
                    <a:pt x="3482" y="300"/>
                  </a:lnTo>
                  <a:lnTo>
                    <a:pt x="3482" y="3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02" name="Freeform 6"/>
            <p:cNvSpPr>
              <a:spLocks/>
            </p:cNvSpPr>
            <p:nvPr/>
          </p:nvSpPr>
          <p:spPr bwMode="hidden">
            <a:xfrm>
              <a:off x="0" y="524"/>
              <a:ext cx="973" cy="1195"/>
            </a:xfrm>
            <a:custGeom>
              <a:avLst/>
              <a:gdLst/>
              <a:ahLst/>
              <a:cxnLst>
                <a:cxn ang="0">
                  <a:pos x="323" y="1186"/>
                </a:cxn>
                <a:cxn ang="0">
                  <a:pos x="490" y="1192"/>
                </a:cxn>
                <a:cxn ang="0">
                  <a:pos x="580" y="1150"/>
                </a:cxn>
                <a:cxn ang="0">
                  <a:pos x="813" y="1085"/>
                </a:cxn>
                <a:cxn ang="0">
                  <a:pos x="933" y="1055"/>
                </a:cxn>
                <a:cxn ang="0">
                  <a:pos x="759" y="989"/>
                </a:cxn>
                <a:cxn ang="0">
                  <a:pos x="556" y="953"/>
                </a:cxn>
                <a:cxn ang="0">
                  <a:pos x="197" y="971"/>
                </a:cxn>
                <a:cxn ang="0">
                  <a:pos x="299" y="893"/>
                </a:cxn>
                <a:cxn ang="0">
                  <a:pos x="496" y="803"/>
                </a:cxn>
                <a:cxn ang="0">
                  <a:pos x="694" y="671"/>
                </a:cxn>
                <a:cxn ang="0">
                  <a:pos x="700" y="671"/>
                </a:cxn>
                <a:cxn ang="0">
                  <a:pos x="712" y="665"/>
                </a:cxn>
                <a:cxn ang="0">
                  <a:pos x="753" y="647"/>
                </a:cxn>
                <a:cxn ang="0">
                  <a:pos x="777" y="641"/>
                </a:cxn>
                <a:cxn ang="0">
                  <a:pos x="789" y="629"/>
                </a:cxn>
                <a:cxn ang="0">
                  <a:pos x="795" y="617"/>
                </a:cxn>
                <a:cxn ang="0">
                  <a:pos x="789" y="611"/>
                </a:cxn>
                <a:cxn ang="0">
                  <a:pos x="783" y="599"/>
                </a:cxn>
                <a:cxn ang="0">
                  <a:pos x="783" y="575"/>
                </a:cxn>
                <a:cxn ang="0">
                  <a:pos x="795" y="545"/>
                </a:cxn>
                <a:cxn ang="0">
                  <a:pos x="807" y="515"/>
                </a:cxn>
                <a:cxn ang="0">
                  <a:pos x="825" y="485"/>
                </a:cxn>
                <a:cxn ang="0">
                  <a:pos x="837" y="455"/>
                </a:cxn>
                <a:cxn ang="0">
                  <a:pos x="843" y="437"/>
                </a:cxn>
                <a:cxn ang="0">
                  <a:pos x="849" y="431"/>
                </a:cxn>
                <a:cxn ang="0">
                  <a:pos x="849" y="347"/>
                </a:cxn>
                <a:cxn ang="0">
                  <a:pos x="849" y="341"/>
                </a:cxn>
                <a:cxn ang="0">
                  <a:pos x="855" y="335"/>
                </a:cxn>
                <a:cxn ang="0">
                  <a:pos x="873" y="305"/>
                </a:cxn>
                <a:cxn ang="0">
                  <a:pos x="885" y="269"/>
                </a:cxn>
                <a:cxn ang="0">
                  <a:pos x="897" y="239"/>
                </a:cxn>
                <a:cxn ang="0">
                  <a:pos x="903" y="227"/>
                </a:cxn>
                <a:cxn ang="0">
                  <a:pos x="909" y="215"/>
                </a:cxn>
                <a:cxn ang="0">
                  <a:pos x="927" y="173"/>
                </a:cxn>
                <a:cxn ang="0">
                  <a:pos x="945" y="137"/>
                </a:cxn>
                <a:cxn ang="0">
                  <a:pos x="951" y="125"/>
                </a:cxn>
                <a:cxn ang="0">
                  <a:pos x="951" y="119"/>
                </a:cxn>
                <a:cxn ang="0">
                  <a:pos x="969" y="0"/>
                </a:cxn>
                <a:cxn ang="0">
                  <a:pos x="945" y="47"/>
                </a:cxn>
                <a:cxn ang="0">
                  <a:pos x="783" y="113"/>
                </a:cxn>
                <a:cxn ang="0">
                  <a:pos x="706" y="161"/>
                </a:cxn>
                <a:cxn ang="0">
                  <a:pos x="460" y="233"/>
                </a:cxn>
                <a:cxn ang="0">
                  <a:pos x="281" y="287"/>
                </a:cxn>
                <a:cxn ang="0">
                  <a:pos x="173" y="293"/>
                </a:cxn>
                <a:cxn ang="0">
                  <a:pos x="12" y="485"/>
                </a:cxn>
                <a:cxn ang="0">
                  <a:pos x="0" y="509"/>
                </a:cxn>
                <a:cxn ang="0">
                  <a:pos x="0" y="1186"/>
                </a:cxn>
                <a:cxn ang="0">
                  <a:pos x="96" y="1180"/>
                </a:cxn>
                <a:cxn ang="0">
                  <a:pos x="323" y="1186"/>
                </a:cxn>
                <a:cxn ang="0">
                  <a:pos x="323" y="1186"/>
                </a:cxn>
              </a:cxnLst>
              <a:rect l="0" t="0" r="r" b="b"/>
              <a:pathLst>
                <a:path w="969" h="1192">
                  <a:moveTo>
                    <a:pt x="323" y="1186"/>
                  </a:moveTo>
                  <a:lnTo>
                    <a:pt x="490" y="1192"/>
                  </a:lnTo>
                  <a:lnTo>
                    <a:pt x="580" y="1150"/>
                  </a:lnTo>
                  <a:lnTo>
                    <a:pt x="813" y="1085"/>
                  </a:lnTo>
                  <a:lnTo>
                    <a:pt x="933" y="1055"/>
                  </a:lnTo>
                  <a:lnTo>
                    <a:pt x="759" y="989"/>
                  </a:lnTo>
                  <a:lnTo>
                    <a:pt x="556" y="953"/>
                  </a:lnTo>
                  <a:lnTo>
                    <a:pt x="197" y="971"/>
                  </a:lnTo>
                  <a:lnTo>
                    <a:pt x="299" y="893"/>
                  </a:lnTo>
                  <a:lnTo>
                    <a:pt x="496" y="803"/>
                  </a:lnTo>
                  <a:lnTo>
                    <a:pt x="694" y="671"/>
                  </a:lnTo>
                  <a:lnTo>
                    <a:pt x="700" y="671"/>
                  </a:lnTo>
                  <a:lnTo>
                    <a:pt x="712" y="665"/>
                  </a:lnTo>
                  <a:lnTo>
                    <a:pt x="753" y="647"/>
                  </a:lnTo>
                  <a:lnTo>
                    <a:pt x="777" y="641"/>
                  </a:lnTo>
                  <a:lnTo>
                    <a:pt x="789" y="629"/>
                  </a:lnTo>
                  <a:lnTo>
                    <a:pt x="795" y="617"/>
                  </a:lnTo>
                  <a:lnTo>
                    <a:pt x="789" y="611"/>
                  </a:lnTo>
                  <a:lnTo>
                    <a:pt x="783" y="599"/>
                  </a:lnTo>
                  <a:lnTo>
                    <a:pt x="783" y="575"/>
                  </a:lnTo>
                  <a:lnTo>
                    <a:pt x="795" y="545"/>
                  </a:lnTo>
                  <a:lnTo>
                    <a:pt x="807" y="515"/>
                  </a:lnTo>
                  <a:lnTo>
                    <a:pt x="825" y="485"/>
                  </a:lnTo>
                  <a:lnTo>
                    <a:pt x="837" y="455"/>
                  </a:lnTo>
                  <a:lnTo>
                    <a:pt x="843" y="437"/>
                  </a:lnTo>
                  <a:lnTo>
                    <a:pt x="849" y="431"/>
                  </a:lnTo>
                  <a:lnTo>
                    <a:pt x="849" y="347"/>
                  </a:lnTo>
                  <a:lnTo>
                    <a:pt x="849" y="341"/>
                  </a:lnTo>
                  <a:lnTo>
                    <a:pt x="855" y="335"/>
                  </a:lnTo>
                  <a:lnTo>
                    <a:pt x="873" y="305"/>
                  </a:lnTo>
                  <a:lnTo>
                    <a:pt x="885" y="269"/>
                  </a:lnTo>
                  <a:lnTo>
                    <a:pt x="897" y="239"/>
                  </a:lnTo>
                  <a:lnTo>
                    <a:pt x="903" y="227"/>
                  </a:lnTo>
                  <a:lnTo>
                    <a:pt x="909" y="215"/>
                  </a:lnTo>
                  <a:lnTo>
                    <a:pt x="927" y="173"/>
                  </a:lnTo>
                  <a:lnTo>
                    <a:pt x="945" y="137"/>
                  </a:lnTo>
                  <a:lnTo>
                    <a:pt x="951" y="125"/>
                  </a:lnTo>
                  <a:lnTo>
                    <a:pt x="951" y="119"/>
                  </a:lnTo>
                  <a:lnTo>
                    <a:pt x="969" y="0"/>
                  </a:lnTo>
                  <a:lnTo>
                    <a:pt x="945" y="47"/>
                  </a:lnTo>
                  <a:lnTo>
                    <a:pt x="783" y="113"/>
                  </a:lnTo>
                  <a:lnTo>
                    <a:pt x="706" y="161"/>
                  </a:lnTo>
                  <a:lnTo>
                    <a:pt x="460" y="233"/>
                  </a:lnTo>
                  <a:lnTo>
                    <a:pt x="281" y="287"/>
                  </a:lnTo>
                  <a:lnTo>
                    <a:pt x="173" y="293"/>
                  </a:lnTo>
                  <a:lnTo>
                    <a:pt x="12" y="485"/>
                  </a:lnTo>
                  <a:lnTo>
                    <a:pt x="0" y="509"/>
                  </a:lnTo>
                  <a:lnTo>
                    <a:pt x="0" y="1186"/>
                  </a:lnTo>
                  <a:lnTo>
                    <a:pt x="96" y="1180"/>
                  </a:lnTo>
                  <a:lnTo>
                    <a:pt x="323" y="1186"/>
                  </a:lnTo>
                  <a:lnTo>
                    <a:pt x="323" y="118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03" name="Freeform 7"/>
            <p:cNvSpPr>
              <a:spLocks/>
            </p:cNvSpPr>
            <p:nvPr/>
          </p:nvSpPr>
          <p:spPr bwMode="hidden">
            <a:xfrm>
              <a:off x="3188" y="1"/>
              <a:ext cx="2570" cy="2266"/>
            </a:xfrm>
            <a:custGeom>
              <a:avLst/>
              <a:gdLst/>
              <a:ahLst/>
              <a:cxnLst>
                <a:cxn ang="0">
                  <a:pos x="859" y="612"/>
                </a:cxn>
                <a:cxn ang="0">
                  <a:pos x="1087" y="853"/>
                </a:cxn>
                <a:cxn ang="0">
                  <a:pos x="961" y="913"/>
                </a:cxn>
                <a:cxn ang="0">
                  <a:pos x="786" y="883"/>
                </a:cxn>
                <a:cxn ang="0">
                  <a:pos x="450" y="931"/>
                </a:cxn>
                <a:cxn ang="0">
                  <a:pos x="150" y="1075"/>
                </a:cxn>
                <a:cxn ang="0">
                  <a:pos x="78" y="1165"/>
                </a:cxn>
                <a:cxn ang="0">
                  <a:pos x="361" y="1256"/>
                </a:cxn>
                <a:cxn ang="0">
                  <a:pos x="444" y="1316"/>
                </a:cxn>
                <a:cxn ang="0">
                  <a:pos x="697" y="1400"/>
                </a:cxn>
                <a:cxn ang="0">
                  <a:pos x="1026" y="1346"/>
                </a:cxn>
                <a:cxn ang="0">
                  <a:pos x="991" y="1412"/>
                </a:cxn>
                <a:cxn ang="0">
                  <a:pos x="804" y="1574"/>
                </a:cxn>
                <a:cxn ang="0">
                  <a:pos x="726" y="1718"/>
                </a:cxn>
                <a:cxn ang="0">
                  <a:pos x="768" y="1742"/>
                </a:cxn>
                <a:cxn ang="0">
                  <a:pos x="865" y="1693"/>
                </a:cxn>
                <a:cxn ang="0">
                  <a:pos x="991" y="1699"/>
                </a:cxn>
                <a:cxn ang="0">
                  <a:pos x="1135" y="1627"/>
                </a:cxn>
                <a:cxn ang="0">
                  <a:pos x="1183" y="1669"/>
                </a:cxn>
                <a:cxn ang="0">
                  <a:pos x="1399" y="1436"/>
                </a:cxn>
                <a:cxn ang="0">
                  <a:pos x="1615" y="1334"/>
                </a:cxn>
                <a:cxn ang="0">
                  <a:pos x="1645" y="1370"/>
                </a:cxn>
                <a:cxn ang="0">
                  <a:pos x="1681" y="1430"/>
                </a:cxn>
                <a:cxn ang="0">
                  <a:pos x="1699" y="1466"/>
                </a:cxn>
                <a:cxn ang="0">
                  <a:pos x="1747" y="1550"/>
                </a:cxn>
                <a:cxn ang="0">
                  <a:pos x="1772" y="1586"/>
                </a:cxn>
                <a:cxn ang="0">
                  <a:pos x="2124" y="2248"/>
                </a:cxn>
                <a:cxn ang="0">
                  <a:pos x="1693" y="1322"/>
                </a:cxn>
                <a:cxn ang="0">
                  <a:pos x="1861" y="1165"/>
                </a:cxn>
                <a:cxn ang="0">
                  <a:pos x="2173" y="1099"/>
                </a:cxn>
                <a:cxn ang="0">
                  <a:pos x="2390" y="1009"/>
                </a:cxn>
                <a:cxn ang="0">
                  <a:pos x="2570" y="805"/>
                </a:cxn>
                <a:cxn ang="0">
                  <a:pos x="2342" y="781"/>
                </a:cxn>
                <a:cxn ang="0">
                  <a:pos x="2114" y="763"/>
                </a:cxn>
                <a:cxn ang="0">
                  <a:pos x="2408" y="433"/>
                </a:cxn>
                <a:cxn ang="0">
                  <a:pos x="2426" y="421"/>
                </a:cxn>
                <a:cxn ang="0">
                  <a:pos x="2474" y="379"/>
                </a:cxn>
                <a:cxn ang="0">
                  <a:pos x="2492" y="355"/>
                </a:cxn>
                <a:cxn ang="0">
                  <a:pos x="2474" y="337"/>
                </a:cxn>
                <a:cxn ang="0">
                  <a:pos x="2474" y="271"/>
                </a:cxn>
                <a:cxn ang="0">
                  <a:pos x="2492" y="192"/>
                </a:cxn>
                <a:cxn ang="0">
                  <a:pos x="2504" y="132"/>
                </a:cxn>
                <a:cxn ang="0">
                  <a:pos x="2492" y="36"/>
                </a:cxn>
                <a:cxn ang="0">
                  <a:pos x="2492" y="24"/>
                </a:cxn>
                <a:cxn ang="0">
                  <a:pos x="2102" y="0"/>
                </a:cxn>
                <a:cxn ang="0">
                  <a:pos x="1909" y="90"/>
                </a:cxn>
                <a:cxn ang="0">
                  <a:pos x="1747" y="535"/>
                </a:cxn>
                <a:cxn ang="0">
                  <a:pos x="1711" y="469"/>
                </a:cxn>
                <a:cxn ang="0">
                  <a:pos x="1633" y="144"/>
                </a:cxn>
                <a:cxn ang="0">
                  <a:pos x="1579" y="0"/>
                </a:cxn>
                <a:cxn ang="0">
                  <a:pos x="738" y="186"/>
                </a:cxn>
                <a:cxn ang="0">
                  <a:pos x="756" y="463"/>
                </a:cxn>
              </a:cxnLst>
              <a:rect l="0" t="0" r="r" b="b"/>
              <a:pathLst>
                <a:path w="2570" h="2266">
                  <a:moveTo>
                    <a:pt x="756" y="463"/>
                  </a:moveTo>
                  <a:lnTo>
                    <a:pt x="859" y="612"/>
                  </a:lnTo>
                  <a:lnTo>
                    <a:pt x="937" y="720"/>
                  </a:lnTo>
                  <a:lnTo>
                    <a:pt x="1087" y="853"/>
                  </a:lnTo>
                  <a:lnTo>
                    <a:pt x="1105" y="907"/>
                  </a:lnTo>
                  <a:lnTo>
                    <a:pt x="961" y="913"/>
                  </a:lnTo>
                  <a:lnTo>
                    <a:pt x="895" y="901"/>
                  </a:lnTo>
                  <a:lnTo>
                    <a:pt x="786" y="883"/>
                  </a:lnTo>
                  <a:lnTo>
                    <a:pt x="637" y="859"/>
                  </a:lnTo>
                  <a:lnTo>
                    <a:pt x="450" y="931"/>
                  </a:lnTo>
                  <a:lnTo>
                    <a:pt x="306" y="1021"/>
                  </a:lnTo>
                  <a:lnTo>
                    <a:pt x="150" y="1075"/>
                  </a:lnTo>
                  <a:lnTo>
                    <a:pt x="0" y="1153"/>
                  </a:lnTo>
                  <a:lnTo>
                    <a:pt x="78" y="1165"/>
                  </a:lnTo>
                  <a:lnTo>
                    <a:pt x="264" y="1220"/>
                  </a:lnTo>
                  <a:lnTo>
                    <a:pt x="361" y="1256"/>
                  </a:lnTo>
                  <a:lnTo>
                    <a:pt x="367" y="1298"/>
                  </a:lnTo>
                  <a:lnTo>
                    <a:pt x="444" y="1316"/>
                  </a:lnTo>
                  <a:lnTo>
                    <a:pt x="558" y="1400"/>
                  </a:lnTo>
                  <a:lnTo>
                    <a:pt x="697" y="1400"/>
                  </a:lnTo>
                  <a:lnTo>
                    <a:pt x="895" y="1346"/>
                  </a:lnTo>
                  <a:lnTo>
                    <a:pt x="1026" y="1346"/>
                  </a:lnTo>
                  <a:lnTo>
                    <a:pt x="1147" y="1358"/>
                  </a:lnTo>
                  <a:lnTo>
                    <a:pt x="991" y="1412"/>
                  </a:lnTo>
                  <a:lnTo>
                    <a:pt x="804" y="1538"/>
                  </a:lnTo>
                  <a:lnTo>
                    <a:pt x="804" y="1574"/>
                  </a:lnTo>
                  <a:lnTo>
                    <a:pt x="762" y="1645"/>
                  </a:lnTo>
                  <a:lnTo>
                    <a:pt x="726" y="1718"/>
                  </a:lnTo>
                  <a:lnTo>
                    <a:pt x="732" y="1754"/>
                  </a:lnTo>
                  <a:lnTo>
                    <a:pt x="768" y="1742"/>
                  </a:lnTo>
                  <a:lnTo>
                    <a:pt x="829" y="1730"/>
                  </a:lnTo>
                  <a:lnTo>
                    <a:pt x="865" y="1693"/>
                  </a:lnTo>
                  <a:lnTo>
                    <a:pt x="925" y="1663"/>
                  </a:lnTo>
                  <a:lnTo>
                    <a:pt x="991" y="1699"/>
                  </a:lnTo>
                  <a:lnTo>
                    <a:pt x="1087" y="1675"/>
                  </a:lnTo>
                  <a:lnTo>
                    <a:pt x="1135" y="1627"/>
                  </a:lnTo>
                  <a:lnTo>
                    <a:pt x="1147" y="1687"/>
                  </a:lnTo>
                  <a:lnTo>
                    <a:pt x="1183" y="1669"/>
                  </a:lnTo>
                  <a:lnTo>
                    <a:pt x="1333" y="1514"/>
                  </a:lnTo>
                  <a:lnTo>
                    <a:pt x="1399" y="1436"/>
                  </a:lnTo>
                  <a:lnTo>
                    <a:pt x="1526" y="1382"/>
                  </a:lnTo>
                  <a:lnTo>
                    <a:pt x="1615" y="1334"/>
                  </a:lnTo>
                  <a:lnTo>
                    <a:pt x="1627" y="1346"/>
                  </a:lnTo>
                  <a:lnTo>
                    <a:pt x="1645" y="1370"/>
                  </a:lnTo>
                  <a:lnTo>
                    <a:pt x="1669" y="1400"/>
                  </a:lnTo>
                  <a:lnTo>
                    <a:pt x="1681" y="1430"/>
                  </a:lnTo>
                  <a:lnTo>
                    <a:pt x="1687" y="1448"/>
                  </a:lnTo>
                  <a:lnTo>
                    <a:pt x="1699" y="1466"/>
                  </a:lnTo>
                  <a:lnTo>
                    <a:pt x="1729" y="1520"/>
                  </a:lnTo>
                  <a:lnTo>
                    <a:pt x="1747" y="1550"/>
                  </a:lnTo>
                  <a:lnTo>
                    <a:pt x="1766" y="1574"/>
                  </a:lnTo>
                  <a:lnTo>
                    <a:pt x="1772" y="1586"/>
                  </a:lnTo>
                  <a:lnTo>
                    <a:pt x="1778" y="1592"/>
                  </a:lnTo>
                  <a:lnTo>
                    <a:pt x="2124" y="2248"/>
                  </a:lnTo>
                  <a:lnTo>
                    <a:pt x="2215" y="2266"/>
                  </a:lnTo>
                  <a:lnTo>
                    <a:pt x="1693" y="1322"/>
                  </a:lnTo>
                  <a:lnTo>
                    <a:pt x="1723" y="1262"/>
                  </a:lnTo>
                  <a:lnTo>
                    <a:pt x="1861" y="1165"/>
                  </a:lnTo>
                  <a:lnTo>
                    <a:pt x="1988" y="1129"/>
                  </a:lnTo>
                  <a:lnTo>
                    <a:pt x="2173" y="1099"/>
                  </a:lnTo>
                  <a:lnTo>
                    <a:pt x="2318" y="1075"/>
                  </a:lnTo>
                  <a:lnTo>
                    <a:pt x="2390" y="1009"/>
                  </a:lnTo>
                  <a:lnTo>
                    <a:pt x="2570" y="895"/>
                  </a:lnTo>
                  <a:lnTo>
                    <a:pt x="2570" y="805"/>
                  </a:lnTo>
                  <a:lnTo>
                    <a:pt x="2516" y="787"/>
                  </a:lnTo>
                  <a:lnTo>
                    <a:pt x="2342" y="781"/>
                  </a:lnTo>
                  <a:lnTo>
                    <a:pt x="2042" y="871"/>
                  </a:lnTo>
                  <a:lnTo>
                    <a:pt x="2114" y="763"/>
                  </a:lnTo>
                  <a:lnTo>
                    <a:pt x="2264" y="624"/>
                  </a:lnTo>
                  <a:lnTo>
                    <a:pt x="2408" y="433"/>
                  </a:lnTo>
                  <a:lnTo>
                    <a:pt x="2414" y="433"/>
                  </a:lnTo>
                  <a:lnTo>
                    <a:pt x="2426" y="421"/>
                  </a:lnTo>
                  <a:lnTo>
                    <a:pt x="2456" y="397"/>
                  </a:lnTo>
                  <a:lnTo>
                    <a:pt x="2474" y="379"/>
                  </a:lnTo>
                  <a:lnTo>
                    <a:pt x="2486" y="367"/>
                  </a:lnTo>
                  <a:lnTo>
                    <a:pt x="2492" y="355"/>
                  </a:lnTo>
                  <a:lnTo>
                    <a:pt x="2486" y="349"/>
                  </a:lnTo>
                  <a:lnTo>
                    <a:pt x="2474" y="337"/>
                  </a:lnTo>
                  <a:lnTo>
                    <a:pt x="2474" y="307"/>
                  </a:lnTo>
                  <a:lnTo>
                    <a:pt x="2474" y="271"/>
                  </a:lnTo>
                  <a:lnTo>
                    <a:pt x="2480" y="228"/>
                  </a:lnTo>
                  <a:lnTo>
                    <a:pt x="2492" y="192"/>
                  </a:lnTo>
                  <a:lnTo>
                    <a:pt x="2498" y="156"/>
                  </a:lnTo>
                  <a:lnTo>
                    <a:pt x="2504" y="132"/>
                  </a:lnTo>
                  <a:lnTo>
                    <a:pt x="2504" y="126"/>
                  </a:lnTo>
                  <a:lnTo>
                    <a:pt x="2492" y="36"/>
                  </a:lnTo>
                  <a:lnTo>
                    <a:pt x="2492" y="36"/>
                  </a:lnTo>
                  <a:lnTo>
                    <a:pt x="2492" y="24"/>
                  </a:lnTo>
                  <a:lnTo>
                    <a:pt x="2498" y="0"/>
                  </a:lnTo>
                  <a:lnTo>
                    <a:pt x="2102" y="0"/>
                  </a:lnTo>
                  <a:lnTo>
                    <a:pt x="2006" y="60"/>
                  </a:lnTo>
                  <a:lnTo>
                    <a:pt x="1909" y="90"/>
                  </a:lnTo>
                  <a:lnTo>
                    <a:pt x="1808" y="337"/>
                  </a:lnTo>
                  <a:lnTo>
                    <a:pt x="1747" y="535"/>
                  </a:lnTo>
                  <a:lnTo>
                    <a:pt x="1687" y="588"/>
                  </a:lnTo>
                  <a:lnTo>
                    <a:pt x="1711" y="469"/>
                  </a:lnTo>
                  <a:lnTo>
                    <a:pt x="1687" y="343"/>
                  </a:lnTo>
                  <a:lnTo>
                    <a:pt x="1633" y="144"/>
                  </a:lnTo>
                  <a:lnTo>
                    <a:pt x="1585" y="12"/>
                  </a:lnTo>
                  <a:lnTo>
                    <a:pt x="1579" y="0"/>
                  </a:lnTo>
                  <a:lnTo>
                    <a:pt x="786" y="0"/>
                  </a:lnTo>
                  <a:lnTo>
                    <a:pt x="738" y="186"/>
                  </a:lnTo>
                  <a:lnTo>
                    <a:pt x="756" y="463"/>
                  </a:lnTo>
                  <a:lnTo>
                    <a:pt x="756" y="46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04" name="Freeform 8"/>
            <p:cNvSpPr>
              <a:spLocks/>
            </p:cNvSpPr>
            <p:nvPr/>
          </p:nvSpPr>
          <p:spPr bwMode="hidden">
            <a:xfrm>
              <a:off x="3525" y="1"/>
              <a:ext cx="2185" cy="1508"/>
            </a:xfrm>
            <a:custGeom>
              <a:avLst/>
              <a:gdLst/>
              <a:ahLst/>
              <a:cxnLst>
                <a:cxn ang="0">
                  <a:pos x="1034" y="767"/>
                </a:cxn>
                <a:cxn ang="0">
                  <a:pos x="1190" y="1235"/>
                </a:cxn>
                <a:cxn ang="0">
                  <a:pos x="956" y="1193"/>
                </a:cxn>
                <a:cxn ang="0">
                  <a:pos x="723" y="1127"/>
                </a:cxn>
                <a:cxn ang="0">
                  <a:pos x="442" y="1109"/>
                </a:cxn>
                <a:cxn ang="0">
                  <a:pos x="0" y="1079"/>
                </a:cxn>
                <a:cxn ang="0">
                  <a:pos x="30" y="1115"/>
                </a:cxn>
                <a:cxn ang="0">
                  <a:pos x="496" y="1133"/>
                </a:cxn>
                <a:cxn ang="0">
                  <a:pos x="777" y="1187"/>
                </a:cxn>
                <a:cxn ang="0">
                  <a:pos x="1130" y="1301"/>
                </a:cxn>
                <a:cxn ang="0">
                  <a:pos x="1070" y="1319"/>
                </a:cxn>
                <a:cxn ang="0">
                  <a:pos x="711" y="1505"/>
                </a:cxn>
                <a:cxn ang="0">
                  <a:pos x="765" y="1481"/>
                </a:cxn>
                <a:cxn ang="0">
                  <a:pos x="861" y="1439"/>
                </a:cxn>
                <a:cxn ang="0">
                  <a:pos x="1022" y="1355"/>
                </a:cxn>
                <a:cxn ang="0">
                  <a:pos x="1214" y="1295"/>
                </a:cxn>
                <a:cxn ang="0">
                  <a:pos x="1267" y="1223"/>
                </a:cxn>
                <a:cxn ang="0">
                  <a:pos x="1632" y="1043"/>
                </a:cxn>
                <a:cxn ang="0">
                  <a:pos x="1931" y="953"/>
                </a:cxn>
                <a:cxn ang="0">
                  <a:pos x="2176" y="821"/>
                </a:cxn>
                <a:cxn ang="0">
                  <a:pos x="1961" y="911"/>
                </a:cxn>
                <a:cxn ang="0">
                  <a:pos x="1656" y="989"/>
                </a:cxn>
                <a:cxn ang="0">
                  <a:pos x="1339" y="1151"/>
                </a:cxn>
                <a:cxn ang="0">
                  <a:pos x="1501" y="905"/>
                </a:cxn>
                <a:cxn ang="0">
                  <a:pos x="1620" y="545"/>
                </a:cxn>
                <a:cxn ang="0">
                  <a:pos x="1740" y="372"/>
                </a:cxn>
                <a:cxn ang="0">
                  <a:pos x="1979" y="60"/>
                </a:cxn>
                <a:cxn ang="0">
                  <a:pos x="2003" y="0"/>
                </a:cxn>
                <a:cxn ang="0">
                  <a:pos x="1973" y="0"/>
                </a:cxn>
                <a:cxn ang="0">
                  <a:pos x="1596" y="480"/>
                </a:cxn>
                <a:cxn ang="0">
                  <a:pos x="1477" y="887"/>
                </a:cxn>
                <a:cxn ang="0">
                  <a:pos x="1255" y="1175"/>
                </a:cxn>
                <a:cxn ang="0">
                  <a:pos x="1130" y="905"/>
                </a:cxn>
                <a:cxn ang="0">
                  <a:pos x="1010" y="540"/>
                </a:cxn>
                <a:cxn ang="0">
                  <a:pos x="885" y="222"/>
                </a:cxn>
                <a:cxn ang="0">
                  <a:pos x="789" y="0"/>
                </a:cxn>
                <a:cxn ang="0">
                  <a:pos x="753" y="0"/>
                </a:cxn>
                <a:cxn ang="0">
                  <a:pos x="903" y="354"/>
                </a:cxn>
                <a:cxn ang="0">
                  <a:pos x="1034" y="767"/>
                </a:cxn>
                <a:cxn ang="0">
                  <a:pos x="1034" y="767"/>
                </a:cxn>
              </a:cxnLst>
              <a:rect l="0" t="0" r="r" b="b"/>
              <a:pathLst>
                <a:path w="2176" h="1505">
                  <a:moveTo>
                    <a:pt x="1034" y="767"/>
                  </a:moveTo>
                  <a:lnTo>
                    <a:pt x="1190" y="1235"/>
                  </a:lnTo>
                  <a:lnTo>
                    <a:pt x="956" y="1193"/>
                  </a:lnTo>
                  <a:lnTo>
                    <a:pt x="723" y="1127"/>
                  </a:lnTo>
                  <a:lnTo>
                    <a:pt x="442" y="1109"/>
                  </a:lnTo>
                  <a:lnTo>
                    <a:pt x="0" y="1079"/>
                  </a:lnTo>
                  <a:lnTo>
                    <a:pt x="30" y="1115"/>
                  </a:lnTo>
                  <a:lnTo>
                    <a:pt x="496" y="1133"/>
                  </a:lnTo>
                  <a:lnTo>
                    <a:pt x="777" y="1187"/>
                  </a:lnTo>
                  <a:lnTo>
                    <a:pt x="1130" y="1301"/>
                  </a:lnTo>
                  <a:lnTo>
                    <a:pt x="1070" y="1319"/>
                  </a:lnTo>
                  <a:lnTo>
                    <a:pt x="711" y="1505"/>
                  </a:lnTo>
                  <a:lnTo>
                    <a:pt x="765" y="1481"/>
                  </a:lnTo>
                  <a:lnTo>
                    <a:pt x="861" y="1439"/>
                  </a:lnTo>
                  <a:lnTo>
                    <a:pt x="1022" y="1355"/>
                  </a:lnTo>
                  <a:lnTo>
                    <a:pt x="1214" y="1295"/>
                  </a:lnTo>
                  <a:lnTo>
                    <a:pt x="1267" y="1223"/>
                  </a:lnTo>
                  <a:lnTo>
                    <a:pt x="1632" y="1043"/>
                  </a:lnTo>
                  <a:lnTo>
                    <a:pt x="1931" y="953"/>
                  </a:lnTo>
                  <a:lnTo>
                    <a:pt x="2176" y="821"/>
                  </a:lnTo>
                  <a:lnTo>
                    <a:pt x="1961" y="911"/>
                  </a:lnTo>
                  <a:lnTo>
                    <a:pt x="1656" y="989"/>
                  </a:lnTo>
                  <a:lnTo>
                    <a:pt x="1339" y="1151"/>
                  </a:lnTo>
                  <a:lnTo>
                    <a:pt x="1501" y="905"/>
                  </a:lnTo>
                  <a:lnTo>
                    <a:pt x="1620" y="545"/>
                  </a:lnTo>
                  <a:lnTo>
                    <a:pt x="1740" y="372"/>
                  </a:lnTo>
                  <a:lnTo>
                    <a:pt x="1979" y="60"/>
                  </a:lnTo>
                  <a:lnTo>
                    <a:pt x="2003" y="0"/>
                  </a:lnTo>
                  <a:lnTo>
                    <a:pt x="1973" y="0"/>
                  </a:lnTo>
                  <a:lnTo>
                    <a:pt x="1596" y="480"/>
                  </a:lnTo>
                  <a:lnTo>
                    <a:pt x="1477" y="887"/>
                  </a:lnTo>
                  <a:lnTo>
                    <a:pt x="1255" y="1175"/>
                  </a:lnTo>
                  <a:lnTo>
                    <a:pt x="1130" y="905"/>
                  </a:lnTo>
                  <a:lnTo>
                    <a:pt x="1010" y="540"/>
                  </a:lnTo>
                  <a:lnTo>
                    <a:pt x="885" y="222"/>
                  </a:lnTo>
                  <a:lnTo>
                    <a:pt x="789" y="0"/>
                  </a:lnTo>
                  <a:lnTo>
                    <a:pt x="753" y="0"/>
                  </a:lnTo>
                  <a:lnTo>
                    <a:pt x="903" y="354"/>
                  </a:lnTo>
                  <a:lnTo>
                    <a:pt x="1034" y="767"/>
                  </a:lnTo>
                  <a:lnTo>
                    <a:pt x="1034" y="767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05" name="Freeform 9"/>
            <p:cNvSpPr>
              <a:spLocks/>
            </p:cNvSpPr>
            <p:nvPr/>
          </p:nvSpPr>
          <p:spPr bwMode="hidden">
            <a:xfrm>
              <a:off x="0" y="649"/>
              <a:ext cx="816" cy="806"/>
            </a:xfrm>
            <a:custGeom>
              <a:avLst/>
              <a:gdLst/>
              <a:ahLst/>
              <a:cxnLst>
                <a:cxn ang="0">
                  <a:pos x="161" y="564"/>
                </a:cxn>
                <a:cxn ang="0">
                  <a:pos x="329" y="438"/>
                </a:cxn>
                <a:cxn ang="0">
                  <a:pos x="646" y="216"/>
                </a:cxn>
                <a:cxn ang="0">
                  <a:pos x="813" y="0"/>
                </a:cxn>
                <a:cxn ang="0">
                  <a:pos x="676" y="150"/>
                </a:cxn>
                <a:cxn ang="0">
                  <a:pos x="144" y="504"/>
                </a:cxn>
                <a:cxn ang="0">
                  <a:pos x="0" y="732"/>
                </a:cxn>
                <a:cxn ang="0">
                  <a:pos x="0" y="804"/>
                </a:cxn>
                <a:cxn ang="0">
                  <a:pos x="161" y="564"/>
                </a:cxn>
                <a:cxn ang="0">
                  <a:pos x="161" y="564"/>
                </a:cxn>
              </a:cxnLst>
              <a:rect l="0" t="0" r="r" b="b"/>
              <a:pathLst>
                <a:path w="813" h="804">
                  <a:moveTo>
                    <a:pt x="161" y="564"/>
                  </a:moveTo>
                  <a:lnTo>
                    <a:pt x="329" y="438"/>
                  </a:lnTo>
                  <a:lnTo>
                    <a:pt x="646" y="216"/>
                  </a:lnTo>
                  <a:lnTo>
                    <a:pt x="813" y="0"/>
                  </a:lnTo>
                  <a:lnTo>
                    <a:pt x="676" y="150"/>
                  </a:lnTo>
                  <a:lnTo>
                    <a:pt x="144" y="504"/>
                  </a:lnTo>
                  <a:lnTo>
                    <a:pt x="0" y="732"/>
                  </a:lnTo>
                  <a:lnTo>
                    <a:pt x="0" y="804"/>
                  </a:lnTo>
                  <a:lnTo>
                    <a:pt x="161" y="564"/>
                  </a:lnTo>
                  <a:lnTo>
                    <a:pt x="161" y="56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06" name="Freeform 10"/>
            <p:cNvSpPr>
              <a:spLocks/>
            </p:cNvSpPr>
            <p:nvPr/>
          </p:nvSpPr>
          <p:spPr bwMode="hidden">
            <a:xfrm>
              <a:off x="0" y="1545"/>
              <a:ext cx="762" cy="107"/>
            </a:xfrm>
            <a:custGeom>
              <a:avLst/>
              <a:gdLst/>
              <a:ahLst/>
              <a:cxnLst>
                <a:cxn ang="0">
                  <a:pos x="460" y="66"/>
                </a:cxn>
                <a:cxn ang="0">
                  <a:pos x="759" y="0"/>
                </a:cxn>
                <a:cxn ang="0">
                  <a:pos x="496" y="36"/>
                </a:cxn>
                <a:cxn ang="0">
                  <a:pos x="138" y="48"/>
                </a:cxn>
                <a:cxn ang="0">
                  <a:pos x="0" y="78"/>
                </a:cxn>
                <a:cxn ang="0">
                  <a:pos x="0" y="107"/>
                </a:cxn>
                <a:cxn ang="0">
                  <a:pos x="96" y="89"/>
                </a:cxn>
                <a:cxn ang="0">
                  <a:pos x="460" y="66"/>
                </a:cxn>
                <a:cxn ang="0">
                  <a:pos x="460" y="66"/>
                </a:cxn>
              </a:cxnLst>
              <a:rect l="0" t="0" r="r" b="b"/>
              <a:pathLst>
                <a:path w="759" h="107">
                  <a:moveTo>
                    <a:pt x="460" y="66"/>
                  </a:moveTo>
                  <a:lnTo>
                    <a:pt x="759" y="0"/>
                  </a:lnTo>
                  <a:lnTo>
                    <a:pt x="496" y="36"/>
                  </a:lnTo>
                  <a:lnTo>
                    <a:pt x="138" y="48"/>
                  </a:lnTo>
                  <a:lnTo>
                    <a:pt x="0" y="78"/>
                  </a:lnTo>
                  <a:lnTo>
                    <a:pt x="0" y="107"/>
                  </a:lnTo>
                  <a:lnTo>
                    <a:pt x="96" y="89"/>
                  </a:lnTo>
                  <a:lnTo>
                    <a:pt x="460" y="66"/>
                  </a:lnTo>
                  <a:lnTo>
                    <a:pt x="460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07" name="Freeform 11"/>
            <p:cNvSpPr>
              <a:spLocks/>
            </p:cNvSpPr>
            <p:nvPr/>
          </p:nvSpPr>
          <p:spPr bwMode="hidden">
            <a:xfrm>
              <a:off x="2314" y="3431"/>
              <a:ext cx="3182" cy="745"/>
            </a:xfrm>
            <a:custGeom>
              <a:avLst/>
              <a:gdLst/>
              <a:ahLst/>
              <a:cxnLst>
                <a:cxn ang="0">
                  <a:pos x="1387" y="239"/>
                </a:cxn>
                <a:cxn ang="0">
                  <a:pos x="1734" y="233"/>
                </a:cxn>
                <a:cxn ang="0">
                  <a:pos x="2087" y="251"/>
                </a:cxn>
                <a:cxn ang="0">
                  <a:pos x="2505" y="233"/>
                </a:cxn>
                <a:cxn ang="0">
                  <a:pos x="3169" y="204"/>
                </a:cxn>
                <a:cxn ang="0">
                  <a:pos x="3115" y="186"/>
                </a:cxn>
                <a:cxn ang="0">
                  <a:pos x="2422" y="221"/>
                </a:cxn>
                <a:cxn ang="0">
                  <a:pos x="2003" y="221"/>
                </a:cxn>
                <a:cxn ang="0">
                  <a:pos x="1459" y="186"/>
                </a:cxn>
                <a:cxn ang="0">
                  <a:pos x="1543" y="168"/>
                </a:cxn>
                <a:cxn ang="0">
                  <a:pos x="2039" y="0"/>
                </a:cxn>
                <a:cxn ang="0">
                  <a:pos x="1961" y="24"/>
                </a:cxn>
                <a:cxn ang="0">
                  <a:pos x="1836" y="66"/>
                </a:cxn>
                <a:cxn ang="0">
                  <a:pos x="1602" y="138"/>
                </a:cxn>
                <a:cxn ang="0">
                  <a:pos x="1339" y="198"/>
                </a:cxn>
                <a:cxn ang="0">
                  <a:pos x="1268" y="251"/>
                </a:cxn>
                <a:cxn ang="0">
                  <a:pos x="765" y="413"/>
                </a:cxn>
                <a:cxn ang="0">
                  <a:pos x="335" y="503"/>
                </a:cxn>
                <a:cxn ang="0">
                  <a:pos x="0" y="617"/>
                </a:cxn>
                <a:cxn ang="0">
                  <a:pos x="299" y="539"/>
                </a:cxn>
                <a:cxn ang="0">
                  <a:pos x="735" y="449"/>
                </a:cxn>
                <a:cxn ang="0">
                  <a:pos x="1178" y="311"/>
                </a:cxn>
                <a:cxn ang="0">
                  <a:pos x="981" y="491"/>
                </a:cxn>
                <a:cxn ang="0">
                  <a:pos x="867" y="743"/>
                </a:cxn>
                <a:cxn ang="0">
                  <a:pos x="861" y="743"/>
                </a:cxn>
                <a:cxn ang="0">
                  <a:pos x="933" y="743"/>
                </a:cxn>
                <a:cxn ang="0">
                  <a:pos x="1022" y="497"/>
                </a:cxn>
                <a:cxn ang="0">
                  <a:pos x="1297" y="281"/>
                </a:cxn>
                <a:cxn ang="0">
                  <a:pos x="1531" y="449"/>
                </a:cxn>
                <a:cxn ang="0">
                  <a:pos x="1770" y="677"/>
                </a:cxn>
                <a:cxn ang="0">
                  <a:pos x="1854" y="743"/>
                </a:cxn>
                <a:cxn ang="0">
                  <a:pos x="1919" y="743"/>
                </a:cxn>
                <a:cxn ang="0">
                  <a:pos x="1692" y="527"/>
                </a:cxn>
                <a:cxn ang="0">
                  <a:pos x="1387" y="239"/>
                </a:cxn>
                <a:cxn ang="0">
                  <a:pos x="1387" y="239"/>
                </a:cxn>
              </a:cxnLst>
              <a:rect l="0" t="0" r="r" b="b"/>
              <a:pathLst>
                <a:path w="3169" h="743">
                  <a:moveTo>
                    <a:pt x="1387" y="239"/>
                  </a:moveTo>
                  <a:lnTo>
                    <a:pt x="1734" y="233"/>
                  </a:lnTo>
                  <a:lnTo>
                    <a:pt x="2087" y="251"/>
                  </a:lnTo>
                  <a:lnTo>
                    <a:pt x="2505" y="233"/>
                  </a:lnTo>
                  <a:lnTo>
                    <a:pt x="3169" y="204"/>
                  </a:lnTo>
                  <a:lnTo>
                    <a:pt x="3115" y="186"/>
                  </a:lnTo>
                  <a:lnTo>
                    <a:pt x="2422" y="221"/>
                  </a:lnTo>
                  <a:lnTo>
                    <a:pt x="2003" y="221"/>
                  </a:lnTo>
                  <a:lnTo>
                    <a:pt x="1459" y="186"/>
                  </a:lnTo>
                  <a:lnTo>
                    <a:pt x="1543" y="168"/>
                  </a:lnTo>
                  <a:lnTo>
                    <a:pt x="2039" y="0"/>
                  </a:lnTo>
                  <a:lnTo>
                    <a:pt x="1961" y="24"/>
                  </a:lnTo>
                  <a:lnTo>
                    <a:pt x="1836" y="66"/>
                  </a:lnTo>
                  <a:lnTo>
                    <a:pt x="1602" y="138"/>
                  </a:lnTo>
                  <a:lnTo>
                    <a:pt x="1339" y="198"/>
                  </a:lnTo>
                  <a:lnTo>
                    <a:pt x="1268" y="251"/>
                  </a:lnTo>
                  <a:lnTo>
                    <a:pt x="765" y="413"/>
                  </a:lnTo>
                  <a:lnTo>
                    <a:pt x="335" y="503"/>
                  </a:lnTo>
                  <a:lnTo>
                    <a:pt x="0" y="617"/>
                  </a:lnTo>
                  <a:lnTo>
                    <a:pt x="299" y="539"/>
                  </a:lnTo>
                  <a:lnTo>
                    <a:pt x="735" y="449"/>
                  </a:lnTo>
                  <a:lnTo>
                    <a:pt x="1178" y="311"/>
                  </a:lnTo>
                  <a:lnTo>
                    <a:pt x="981" y="491"/>
                  </a:lnTo>
                  <a:lnTo>
                    <a:pt x="867" y="743"/>
                  </a:lnTo>
                  <a:lnTo>
                    <a:pt x="861" y="743"/>
                  </a:lnTo>
                  <a:lnTo>
                    <a:pt x="933" y="743"/>
                  </a:lnTo>
                  <a:lnTo>
                    <a:pt x="1022" y="497"/>
                  </a:lnTo>
                  <a:lnTo>
                    <a:pt x="1297" y="281"/>
                  </a:lnTo>
                  <a:lnTo>
                    <a:pt x="1531" y="449"/>
                  </a:lnTo>
                  <a:lnTo>
                    <a:pt x="1770" y="677"/>
                  </a:lnTo>
                  <a:lnTo>
                    <a:pt x="1854" y="743"/>
                  </a:lnTo>
                  <a:lnTo>
                    <a:pt x="1919" y="743"/>
                  </a:lnTo>
                  <a:lnTo>
                    <a:pt x="1692" y="527"/>
                  </a:lnTo>
                  <a:lnTo>
                    <a:pt x="1387" y="239"/>
                  </a:lnTo>
                  <a:lnTo>
                    <a:pt x="1387" y="239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08" name="Rectangle 12"/>
            <p:cNvSpPr>
              <a:spLocks noChangeArrowheads="1"/>
            </p:cNvSpPr>
            <p:nvPr/>
          </p:nvSpPr>
          <p:spPr bwMode="hidden">
            <a:xfrm>
              <a:off x="192" y="127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09" name="Rectangle 13"/>
            <p:cNvSpPr>
              <a:spLocks noChangeArrowheads="1"/>
            </p:cNvSpPr>
            <p:nvPr/>
          </p:nvSpPr>
          <p:spPr bwMode="hidden">
            <a:xfrm>
              <a:off x="204" y="131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10" name="Freeform 14"/>
            <p:cNvSpPr>
              <a:spLocks/>
            </p:cNvSpPr>
            <p:nvPr/>
          </p:nvSpPr>
          <p:spPr bwMode="hidden">
            <a:xfrm>
              <a:off x="0" y="4032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11" name="Freeform 15"/>
            <p:cNvSpPr>
              <a:spLocks/>
            </p:cNvSpPr>
            <p:nvPr/>
          </p:nvSpPr>
          <p:spPr bwMode="hidden">
            <a:xfrm>
              <a:off x="0" y="4032"/>
              <a:ext cx="5760" cy="336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12" name="Freeform 16"/>
            <p:cNvSpPr>
              <a:spLocks/>
            </p:cNvSpPr>
            <p:nvPr/>
          </p:nvSpPr>
          <p:spPr bwMode="hidden">
            <a:xfrm>
              <a:off x="0" y="0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56078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13" name="Freeform 17"/>
            <p:cNvSpPr>
              <a:spLocks/>
            </p:cNvSpPr>
            <p:nvPr/>
          </p:nvSpPr>
          <p:spPr bwMode="hidden">
            <a:xfrm>
              <a:off x="509" y="229"/>
              <a:ext cx="3188" cy="2024"/>
            </a:xfrm>
            <a:custGeom>
              <a:avLst/>
              <a:gdLst/>
              <a:ahLst/>
              <a:cxnLst>
                <a:cxn ang="0">
                  <a:pos x="871" y="1423"/>
                </a:cxn>
                <a:cxn ang="0">
                  <a:pos x="907" y="1393"/>
                </a:cxn>
                <a:cxn ang="0">
                  <a:pos x="991" y="1320"/>
                </a:cxn>
                <a:cxn ang="0">
                  <a:pos x="1033" y="1297"/>
                </a:cxn>
                <a:cxn ang="0">
                  <a:pos x="1086" y="1249"/>
                </a:cxn>
                <a:cxn ang="0">
                  <a:pos x="1123" y="1219"/>
                </a:cxn>
                <a:cxn ang="0">
                  <a:pos x="1057" y="1153"/>
                </a:cxn>
                <a:cxn ang="0">
                  <a:pos x="877" y="1021"/>
                </a:cxn>
                <a:cxn ang="0">
                  <a:pos x="655" y="907"/>
                </a:cxn>
                <a:cxn ang="0">
                  <a:pos x="655" y="846"/>
                </a:cxn>
                <a:cxn ang="0">
                  <a:pos x="643" y="708"/>
                </a:cxn>
                <a:cxn ang="0">
                  <a:pos x="552" y="642"/>
                </a:cxn>
                <a:cxn ang="0">
                  <a:pos x="510" y="570"/>
                </a:cxn>
                <a:cxn ang="0">
                  <a:pos x="637" y="564"/>
                </a:cxn>
                <a:cxn ang="0">
                  <a:pos x="763" y="570"/>
                </a:cxn>
                <a:cxn ang="0">
                  <a:pos x="1091" y="850"/>
                </a:cxn>
                <a:cxn ang="0">
                  <a:pos x="1009" y="566"/>
                </a:cxn>
                <a:cxn ang="0">
                  <a:pos x="1054" y="265"/>
                </a:cxn>
                <a:cxn ang="0">
                  <a:pos x="1249" y="0"/>
                </a:cxn>
                <a:cxn ang="0">
                  <a:pos x="1466" y="292"/>
                </a:cxn>
                <a:cxn ang="0">
                  <a:pos x="1475" y="548"/>
                </a:cxn>
                <a:cxn ang="0">
                  <a:pos x="1567" y="630"/>
                </a:cxn>
                <a:cxn ang="0">
                  <a:pos x="1795" y="365"/>
                </a:cxn>
                <a:cxn ang="0">
                  <a:pos x="2245" y="150"/>
                </a:cxn>
                <a:cxn ang="0">
                  <a:pos x="2618" y="180"/>
                </a:cxn>
                <a:cxn ang="0">
                  <a:pos x="3050" y="150"/>
                </a:cxn>
                <a:cxn ang="0">
                  <a:pos x="3140" y="210"/>
                </a:cxn>
                <a:cxn ang="0">
                  <a:pos x="2990" y="210"/>
                </a:cxn>
                <a:cxn ang="0">
                  <a:pos x="2834" y="377"/>
                </a:cxn>
                <a:cxn ang="0">
                  <a:pos x="2702" y="648"/>
                </a:cxn>
                <a:cxn ang="0">
                  <a:pos x="2582" y="828"/>
                </a:cxn>
                <a:cxn ang="0">
                  <a:pos x="2234" y="1009"/>
                </a:cxn>
                <a:cxn ang="0">
                  <a:pos x="1963" y="1075"/>
                </a:cxn>
                <a:cxn ang="0">
                  <a:pos x="2257" y="1111"/>
                </a:cxn>
                <a:cxn ang="0">
                  <a:pos x="2600" y="1207"/>
                </a:cxn>
                <a:cxn ang="0">
                  <a:pos x="2894" y="1441"/>
                </a:cxn>
                <a:cxn ang="0">
                  <a:pos x="3122" y="1555"/>
                </a:cxn>
                <a:cxn ang="0">
                  <a:pos x="3032" y="1585"/>
                </a:cxn>
                <a:cxn ang="0">
                  <a:pos x="3008" y="1591"/>
                </a:cxn>
                <a:cxn ang="0">
                  <a:pos x="2960" y="1597"/>
                </a:cxn>
                <a:cxn ang="0">
                  <a:pos x="2882" y="1609"/>
                </a:cxn>
                <a:cxn ang="0">
                  <a:pos x="2846" y="1609"/>
                </a:cxn>
                <a:cxn ang="0">
                  <a:pos x="2774" y="1615"/>
                </a:cxn>
                <a:cxn ang="0">
                  <a:pos x="2726" y="1621"/>
                </a:cxn>
                <a:cxn ang="0">
                  <a:pos x="2708" y="1621"/>
                </a:cxn>
                <a:cxn ang="0">
                  <a:pos x="2594" y="1657"/>
                </a:cxn>
                <a:cxn ang="0">
                  <a:pos x="2533" y="1663"/>
                </a:cxn>
                <a:cxn ang="0">
                  <a:pos x="2444" y="1675"/>
                </a:cxn>
                <a:cxn ang="0">
                  <a:pos x="2378" y="1687"/>
                </a:cxn>
                <a:cxn ang="0">
                  <a:pos x="2360" y="1705"/>
                </a:cxn>
                <a:cxn ang="0">
                  <a:pos x="2305" y="1687"/>
                </a:cxn>
                <a:cxn ang="0">
                  <a:pos x="2263" y="1663"/>
                </a:cxn>
                <a:cxn ang="0">
                  <a:pos x="2017" y="1585"/>
                </a:cxn>
                <a:cxn ang="0">
                  <a:pos x="1711" y="1453"/>
                </a:cxn>
                <a:cxn ang="0">
                  <a:pos x="1880" y="1844"/>
                </a:cxn>
                <a:cxn ang="0">
                  <a:pos x="1771" y="1922"/>
                </a:cxn>
                <a:cxn ang="0">
                  <a:pos x="1531" y="1753"/>
                </a:cxn>
                <a:cxn ang="0">
                  <a:pos x="1411" y="1477"/>
                </a:cxn>
                <a:cxn ang="0">
                  <a:pos x="1219" y="1291"/>
                </a:cxn>
                <a:cxn ang="0">
                  <a:pos x="127" y="2006"/>
                </a:cxn>
                <a:cxn ang="0">
                  <a:pos x="865" y="1429"/>
                </a:cxn>
              </a:cxnLst>
              <a:rect l="0" t="0" r="r" b="b"/>
              <a:pathLst>
                <a:path w="3188" h="2024">
                  <a:moveTo>
                    <a:pt x="865" y="1429"/>
                  </a:moveTo>
                  <a:lnTo>
                    <a:pt x="871" y="1423"/>
                  </a:lnTo>
                  <a:lnTo>
                    <a:pt x="889" y="1411"/>
                  </a:lnTo>
                  <a:lnTo>
                    <a:pt x="907" y="1393"/>
                  </a:lnTo>
                  <a:lnTo>
                    <a:pt x="937" y="1369"/>
                  </a:lnTo>
                  <a:lnTo>
                    <a:pt x="991" y="1320"/>
                  </a:lnTo>
                  <a:lnTo>
                    <a:pt x="1015" y="1309"/>
                  </a:lnTo>
                  <a:lnTo>
                    <a:pt x="1033" y="1297"/>
                  </a:lnTo>
                  <a:lnTo>
                    <a:pt x="1057" y="1279"/>
                  </a:lnTo>
                  <a:lnTo>
                    <a:pt x="1086" y="1249"/>
                  </a:lnTo>
                  <a:lnTo>
                    <a:pt x="1111" y="1225"/>
                  </a:lnTo>
                  <a:lnTo>
                    <a:pt x="1123" y="1219"/>
                  </a:lnTo>
                  <a:lnTo>
                    <a:pt x="1123" y="1213"/>
                  </a:lnTo>
                  <a:lnTo>
                    <a:pt x="1057" y="1153"/>
                  </a:lnTo>
                  <a:lnTo>
                    <a:pt x="979" y="1051"/>
                  </a:lnTo>
                  <a:lnTo>
                    <a:pt x="877" y="1021"/>
                  </a:lnTo>
                  <a:lnTo>
                    <a:pt x="685" y="931"/>
                  </a:lnTo>
                  <a:lnTo>
                    <a:pt x="655" y="907"/>
                  </a:lnTo>
                  <a:lnTo>
                    <a:pt x="721" y="876"/>
                  </a:lnTo>
                  <a:lnTo>
                    <a:pt x="655" y="846"/>
                  </a:lnTo>
                  <a:lnTo>
                    <a:pt x="612" y="774"/>
                  </a:lnTo>
                  <a:lnTo>
                    <a:pt x="643" y="708"/>
                  </a:lnTo>
                  <a:lnTo>
                    <a:pt x="600" y="660"/>
                  </a:lnTo>
                  <a:lnTo>
                    <a:pt x="552" y="642"/>
                  </a:lnTo>
                  <a:lnTo>
                    <a:pt x="528" y="594"/>
                  </a:lnTo>
                  <a:lnTo>
                    <a:pt x="510" y="570"/>
                  </a:lnTo>
                  <a:lnTo>
                    <a:pt x="552" y="552"/>
                  </a:lnTo>
                  <a:lnTo>
                    <a:pt x="637" y="564"/>
                  </a:lnTo>
                  <a:lnTo>
                    <a:pt x="721" y="576"/>
                  </a:lnTo>
                  <a:lnTo>
                    <a:pt x="763" y="570"/>
                  </a:lnTo>
                  <a:lnTo>
                    <a:pt x="931" y="696"/>
                  </a:lnTo>
                  <a:lnTo>
                    <a:pt x="1091" y="850"/>
                  </a:lnTo>
                  <a:lnTo>
                    <a:pt x="1073" y="685"/>
                  </a:lnTo>
                  <a:lnTo>
                    <a:pt x="1009" y="566"/>
                  </a:lnTo>
                  <a:lnTo>
                    <a:pt x="945" y="393"/>
                  </a:lnTo>
                  <a:lnTo>
                    <a:pt x="1054" y="265"/>
                  </a:lnTo>
                  <a:lnTo>
                    <a:pt x="1137" y="45"/>
                  </a:lnTo>
                  <a:lnTo>
                    <a:pt x="1249" y="0"/>
                  </a:lnTo>
                  <a:lnTo>
                    <a:pt x="1338" y="137"/>
                  </a:lnTo>
                  <a:lnTo>
                    <a:pt x="1466" y="292"/>
                  </a:lnTo>
                  <a:lnTo>
                    <a:pt x="1502" y="411"/>
                  </a:lnTo>
                  <a:lnTo>
                    <a:pt x="1475" y="548"/>
                  </a:lnTo>
                  <a:lnTo>
                    <a:pt x="1347" y="768"/>
                  </a:lnTo>
                  <a:lnTo>
                    <a:pt x="1567" y="630"/>
                  </a:lnTo>
                  <a:lnTo>
                    <a:pt x="1687" y="462"/>
                  </a:lnTo>
                  <a:lnTo>
                    <a:pt x="1795" y="365"/>
                  </a:lnTo>
                  <a:lnTo>
                    <a:pt x="1940" y="239"/>
                  </a:lnTo>
                  <a:lnTo>
                    <a:pt x="2245" y="150"/>
                  </a:lnTo>
                  <a:lnTo>
                    <a:pt x="2498" y="138"/>
                  </a:lnTo>
                  <a:lnTo>
                    <a:pt x="2618" y="180"/>
                  </a:lnTo>
                  <a:lnTo>
                    <a:pt x="2815" y="138"/>
                  </a:lnTo>
                  <a:lnTo>
                    <a:pt x="3050" y="150"/>
                  </a:lnTo>
                  <a:lnTo>
                    <a:pt x="3176" y="168"/>
                  </a:lnTo>
                  <a:lnTo>
                    <a:pt x="3140" y="210"/>
                  </a:lnTo>
                  <a:lnTo>
                    <a:pt x="3116" y="192"/>
                  </a:lnTo>
                  <a:lnTo>
                    <a:pt x="2990" y="210"/>
                  </a:lnTo>
                  <a:lnTo>
                    <a:pt x="2906" y="263"/>
                  </a:lnTo>
                  <a:lnTo>
                    <a:pt x="2834" y="377"/>
                  </a:lnTo>
                  <a:lnTo>
                    <a:pt x="2768" y="534"/>
                  </a:lnTo>
                  <a:lnTo>
                    <a:pt x="2702" y="648"/>
                  </a:lnTo>
                  <a:lnTo>
                    <a:pt x="2738" y="726"/>
                  </a:lnTo>
                  <a:lnTo>
                    <a:pt x="2582" y="828"/>
                  </a:lnTo>
                  <a:lnTo>
                    <a:pt x="2444" y="913"/>
                  </a:lnTo>
                  <a:lnTo>
                    <a:pt x="2234" y="1009"/>
                  </a:lnTo>
                  <a:lnTo>
                    <a:pt x="2096" y="1063"/>
                  </a:lnTo>
                  <a:lnTo>
                    <a:pt x="1963" y="1075"/>
                  </a:lnTo>
                  <a:lnTo>
                    <a:pt x="2035" y="1117"/>
                  </a:lnTo>
                  <a:lnTo>
                    <a:pt x="2257" y="1111"/>
                  </a:lnTo>
                  <a:lnTo>
                    <a:pt x="2545" y="1135"/>
                  </a:lnTo>
                  <a:lnTo>
                    <a:pt x="2600" y="1207"/>
                  </a:lnTo>
                  <a:lnTo>
                    <a:pt x="2726" y="1303"/>
                  </a:lnTo>
                  <a:lnTo>
                    <a:pt x="2894" y="1441"/>
                  </a:lnTo>
                  <a:lnTo>
                    <a:pt x="2984" y="1471"/>
                  </a:lnTo>
                  <a:lnTo>
                    <a:pt x="3122" y="1555"/>
                  </a:lnTo>
                  <a:lnTo>
                    <a:pt x="3188" y="1543"/>
                  </a:lnTo>
                  <a:lnTo>
                    <a:pt x="3032" y="1585"/>
                  </a:lnTo>
                  <a:lnTo>
                    <a:pt x="3026" y="1585"/>
                  </a:lnTo>
                  <a:lnTo>
                    <a:pt x="3008" y="1591"/>
                  </a:lnTo>
                  <a:lnTo>
                    <a:pt x="2984" y="1591"/>
                  </a:lnTo>
                  <a:lnTo>
                    <a:pt x="2960" y="1597"/>
                  </a:lnTo>
                  <a:lnTo>
                    <a:pt x="2906" y="1603"/>
                  </a:lnTo>
                  <a:lnTo>
                    <a:pt x="2882" y="1609"/>
                  </a:lnTo>
                  <a:lnTo>
                    <a:pt x="2864" y="1609"/>
                  </a:lnTo>
                  <a:lnTo>
                    <a:pt x="2846" y="1609"/>
                  </a:lnTo>
                  <a:lnTo>
                    <a:pt x="2828" y="1609"/>
                  </a:lnTo>
                  <a:lnTo>
                    <a:pt x="2774" y="1615"/>
                  </a:lnTo>
                  <a:lnTo>
                    <a:pt x="2750" y="1615"/>
                  </a:lnTo>
                  <a:lnTo>
                    <a:pt x="2726" y="1621"/>
                  </a:lnTo>
                  <a:lnTo>
                    <a:pt x="2714" y="1621"/>
                  </a:lnTo>
                  <a:lnTo>
                    <a:pt x="2708" y="1621"/>
                  </a:lnTo>
                  <a:lnTo>
                    <a:pt x="2606" y="1657"/>
                  </a:lnTo>
                  <a:lnTo>
                    <a:pt x="2594" y="1657"/>
                  </a:lnTo>
                  <a:lnTo>
                    <a:pt x="2569" y="1657"/>
                  </a:lnTo>
                  <a:lnTo>
                    <a:pt x="2533" y="1663"/>
                  </a:lnTo>
                  <a:lnTo>
                    <a:pt x="2486" y="1669"/>
                  </a:lnTo>
                  <a:lnTo>
                    <a:pt x="2444" y="1675"/>
                  </a:lnTo>
                  <a:lnTo>
                    <a:pt x="2408" y="1681"/>
                  </a:lnTo>
                  <a:lnTo>
                    <a:pt x="2378" y="1687"/>
                  </a:lnTo>
                  <a:lnTo>
                    <a:pt x="2366" y="1699"/>
                  </a:lnTo>
                  <a:lnTo>
                    <a:pt x="2360" y="1705"/>
                  </a:lnTo>
                  <a:lnTo>
                    <a:pt x="2342" y="1705"/>
                  </a:lnTo>
                  <a:lnTo>
                    <a:pt x="2305" y="1687"/>
                  </a:lnTo>
                  <a:lnTo>
                    <a:pt x="2275" y="1669"/>
                  </a:lnTo>
                  <a:lnTo>
                    <a:pt x="2263" y="1663"/>
                  </a:lnTo>
                  <a:lnTo>
                    <a:pt x="2257" y="1657"/>
                  </a:lnTo>
                  <a:lnTo>
                    <a:pt x="2017" y="1585"/>
                  </a:lnTo>
                  <a:lnTo>
                    <a:pt x="1844" y="1489"/>
                  </a:lnTo>
                  <a:lnTo>
                    <a:pt x="1711" y="1453"/>
                  </a:lnTo>
                  <a:lnTo>
                    <a:pt x="1856" y="1693"/>
                  </a:lnTo>
                  <a:lnTo>
                    <a:pt x="1880" y="1844"/>
                  </a:lnTo>
                  <a:lnTo>
                    <a:pt x="1856" y="1994"/>
                  </a:lnTo>
                  <a:lnTo>
                    <a:pt x="1771" y="1922"/>
                  </a:lnTo>
                  <a:lnTo>
                    <a:pt x="1616" y="1795"/>
                  </a:lnTo>
                  <a:lnTo>
                    <a:pt x="1531" y="1753"/>
                  </a:lnTo>
                  <a:lnTo>
                    <a:pt x="1483" y="1633"/>
                  </a:lnTo>
                  <a:lnTo>
                    <a:pt x="1411" y="1477"/>
                  </a:lnTo>
                  <a:lnTo>
                    <a:pt x="1358" y="1381"/>
                  </a:lnTo>
                  <a:lnTo>
                    <a:pt x="1219" y="1291"/>
                  </a:lnTo>
                  <a:lnTo>
                    <a:pt x="1147" y="1279"/>
                  </a:lnTo>
                  <a:lnTo>
                    <a:pt x="127" y="2006"/>
                  </a:lnTo>
                  <a:lnTo>
                    <a:pt x="0" y="2024"/>
                  </a:lnTo>
                  <a:lnTo>
                    <a:pt x="865" y="1429"/>
                  </a:lnTo>
                  <a:lnTo>
                    <a:pt x="865" y="142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14" name="Freeform 18"/>
            <p:cNvSpPr>
              <a:spLocks/>
            </p:cNvSpPr>
            <p:nvPr/>
          </p:nvSpPr>
          <p:spPr bwMode="hidden">
            <a:xfrm>
              <a:off x="1344" y="293"/>
              <a:ext cx="2144" cy="1787"/>
            </a:xfrm>
            <a:custGeom>
              <a:avLst/>
              <a:gdLst/>
              <a:ahLst/>
              <a:cxnLst>
                <a:cxn ang="0">
                  <a:pos x="318" y="1078"/>
                </a:cxn>
                <a:cxn ang="0">
                  <a:pos x="217" y="928"/>
                </a:cxn>
                <a:cxn ang="0">
                  <a:pos x="102" y="808"/>
                </a:cxn>
                <a:cxn ang="0">
                  <a:pos x="36" y="742"/>
                </a:cxn>
                <a:cxn ang="0">
                  <a:pos x="0" y="700"/>
                </a:cxn>
                <a:cxn ang="0">
                  <a:pos x="270" y="958"/>
                </a:cxn>
                <a:cxn ang="0">
                  <a:pos x="294" y="1006"/>
                </a:cxn>
                <a:cxn ang="0">
                  <a:pos x="367" y="670"/>
                </a:cxn>
                <a:cxn ang="0">
                  <a:pos x="379" y="411"/>
                </a:cxn>
                <a:cxn ang="0">
                  <a:pos x="347" y="118"/>
                </a:cxn>
                <a:cxn ang="0">
                  <a:pos x="393" y="0"/>
                </a:cxn>
                <a:cxn ang="0">
                  <a:pos x="397" y="357"/>
                </a:cxn>
                <a:cxn ang="0">
                  <a:pos x="421" y="609"/>
                </a:cxn>
                <a:cxn ang="0">
                  <a:pos x="385" y="826"/>
                </a:cxn>
                <a:cxn ang="0">
                  <a:pos x="385" y="1036"/>
                </a:cxn>
                <a:cxn ang="0">
                  <a:pos x="877" y="784"/>
                </a:cxn>
                <a:cxn ang="0">
                  <a:pos x="1309" y="555"/>
                </a:cxn>
                <a:cxn ang="0">
                  <a:pos x="1802" y="249"/>
                </a:cxn>
                <a:cxn ang="0">
                  <a:pos x="2096" y="69"/>
                </a:cxn>
                <a:cxn ang="0">
                  <a:pos x="1814" y="279"/>
                </a:cxn>
                <a:cxn ang="0">
                  <a:pos x="1453" y="501"/>
                </a:cxn>
                <a:cxn ang="0">
                  <a:pos x="1123" y="700"/>
                </a:cxn>
                <a:cxn ang="0">
                  <a:pos x="739" y="898"/>
                </a:cxn>
                <a:cxn ang="0">
                  <a:pos x="463" y="1084"/>
                </a:cxn>
                <a:cxn ang="0">
                  <a:pos x="817" y="1193"/>
                </a:cxn>
                <a:cxn ang="0">
                  <a:pos x="1285" y="1187"/>
                </a:cxn>
                <a:cxn ang="0">
                  <a:pos x="1916" y="1396"/>
                </a:cxn>
                <a:cxn ang="0">
                  <a:pos x="2144" y="1420"/>
                </a:cxn>
                <a:cxn ang="0">
                  <a:pos x="1814" y="1408"/>
                </a:cxn>
                <a:cxn ang="0">
                  <a:pos x="1435" y="1288"/>
                </a:cxn>
                <a:cxn ang="0">
                  <a:pos x="1219" y="1229"/>
                </a:cxn>
                <a:cxn ang="0">
                  <a:pos x="799" y="1223"/>
                </a:cxn>
                <a:cxn ang="0">
                  <a:pos x="505" y="1145"/>
                </a:cxn>
                <a:cxn ang="0">
                  <a:pos x="733" y="1378"/>
                </a:cxn>
                <a:cxn ang="0">
                  <a:pos x="877" y="1619"/>
                </a:cxn>
                <a:cxn ang="0">
                  <a:pos x="1009" y="1787"/>
                </a:cxn>
                <a:cxn ang="0">
                  <a:pos x="817" y="1607"/>
                </a:cxn>
                <a:cxn ang="0">
                  <a:pos x="673" y="1372"/>
                </a:cxn>
                <a:cxn ang="0">
                  <a:pos x="415" y="1109"/>
                </a:cxn>
                <a:cxn ang="0">
                  <a:pos x="318" y="1078"/>
                </a:cxn>
                <a:cxn ang="0">
                  <a:pos x="318" y="1078"/>
                </a:cxn>
              </a:cxnLst>
              <a:rect l="0" t="0" r="r" b="b"/>
              <a:pathLst>
                <a:path w="2144" h="1787">
                  <a:moveTo>
                    <a:pt x="318" y="1078"/>
                  </a:moveTo>
                  <a:lnTo>
                    <a:pt x="217" y="928"/>
                  </a:lnTo>
                  <a:lnTo>
                    <a:pt x="102" y="808"/>
                  </a:lnTo>
                  <a:lnTo>
                    <a:pt x="36" y="742"/>
                  </a:lnTo>
                  <a:lnTo>
                    <a:pt x="0" y="700"/>
                  </a:lnTo>
                  <a:lnTo>
                    <a:pt x="270" y="958"/>
                  </a:lnTo>
                  <a:lnTo>
                    <a:pt x="294" y="1006"/>
                  </a:lnTo>
                  <a:lnTo>
                    <a:pt x="367" y="670"/>
                  </a:lnTo>
                  <a:lnTo>
                    <a:pt x="379" y="411"/>
                  </a:lnTo>
                  <a:lnTo>
                    <a:pt x="347" y="118"/>
                  </a:lnTo>
                  <a:lnTo>
                    <a:pt x="393" y="0"/>
                  </a:lnTo>
                  <a:lnTo>
                    <a:pt x="397" y="357"/>
                  </a:lnTo>
                  <a:lnTo>
                    <a:pt x="421" y="609"/>
                  </a:lnTo>
                  <a:lnTo>
                    <a:pt x="385" y="826"/>
                  </a:lnTo>
                  <a:lnTo>
                    <a:pt x="385" y="1036"/>
                  </a:lnTo>
                  <a:lnTo>
                    <a:pt x="877" y="784"/>
                  </a:lnTo>
                  <a:lnTo>
                    <a:pt x="1309" y="555"/>
                  </a:lnTo>
                  <a:lnTo>
                    <a:pt x="1802" y="249"/>
                  </a:lnTo>
                  <a:lnTo>
                    <a:pt x="2096" y="69"/>
                  </a:lnTo>
                  <a:lnTo>
                    <a:pt x="1814" y="279"/>
                  </a:lnTo>
                  <a:lnTo>
                    <a:pt x="1453" y="501"/>
                  </a:lnTo>
                  <a:lnTo>
                    <a:pt x="1123" y="700"/>
                  </a:lnTo>
                  <a:lnTo>
                    <a:pt x="739" y="898"/>
                  </a:lnTo>
                  <a:lnTo>
                    <a:pt x="463" y="1084"/>
                  </a:lnTo>
                  <a:lnTo>
                    <a:pt x="817" y="1193"/>
                  </a:lnTo>
                  <a:lnTo>
                    <a:pt x="1285" y="1187"/>
                  </a:lnTo>
                  <a:lnTo>
                    <a:pt x="1916" y="1396"/>
                  </a:lnTo>
                  <a:lnTo>
                    <a:pt x="2144" y="1420"/>
                  </a:lnTo>
                  <a:lnTo>
                    <a:pt x="1814" y="1408"/>
                  </a:lnTo>
                  <a:lnTo>
                    <a:pt x="1435" y="1288"/>
                  </a:lnTo>
                  <a:lnTo>
                    <a:pt x="1219" y="1229"/>
                  </a:lnTo>
                  <a:lnTo>
                    <a:pt x="799" y="1223"/>
                  </a:lnTo>
                  <a:lnTo>
                    <a:pt x="505" y="1145"/>
                  </a:lnTo>
                  <a:lnTo>
                    <a:pt x="733" y="1378"/>
                  </a:lnTo>
                  <a:lnTo>
                    <a:pt x="877" y="1619"/>
                  </a:lnTo>
                  <a:lnTo>
                    <a:pt x="1009" y="1787"/>
                  </a:lnTo>
                  <a:lnTo>
                    <a:pt x="817" y="1607"/>
                  </a:lnTo>
                  <a:lnTo>
                    <a:pt x="673" y="1372"/>
                  </a:lnTo>
                  <a:lnTo>
                    <a:pt x="415" y="1109"/>
                  </a:lnTo>
                  <a:lnTo>
                    <a:pt x="318" y="1078"/>
                  </a:lnTo>
                  <a:lnTo>
                    <a:pt x="318" y="1078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15" name="Freeform 19"/>
            <p:cNvSpPr>
              <a:spLocks/>
            </p:cNvSpPr>
            <p:nvPr/>
          </p:nvSpPr>
          <p:spPr bwMode="hidden">
            <a:xfrm>
              <a:off x="2932" y="1728"/>
              <a:ext cx="2828" cy="2366"/>
            </a:xfrm>
            <a:custGeom>
              <a:avLst/>
              <a:gdLst/>
              <a:ahLst/>
              <a:cxnLst>
                <a:cxn ang="0">
                  <a:pos x="1814" y="606"/>
                </a:cxn>
                <a:cxn ang="0">
                  <a:pos x="1615" y="252"/>
                </a:cxn>
                <a:cxn ang="0">
                  <a:pos x="1345" y="132"/>
                </a:cxn>
                <a:cxn ang="0">
                  <a:pos x="1381" y="492"/>
                </a:cxn>
                <a:cxn ang="0">
                  <a:pos x="955" y="221"/>
                </a:cxn>
                <a:cxn ang="0">
                  <a:pos x="877" y="161"/>
                </a:cxn>
                <a:cxn ang="0">
                  <a:pos x="841" y="167"/>
                </a:cxn>
                <a:cxn ang="0">
                  <a:pos x="720" y="161"/>
                </a:cxn>
                <a:cxn ang="0">
                  <a:pos x="613" y="144"/>
                </a:cxn>
                <a:cxn ang="0">
                  <a:pos x="492" y="161"/>
                </a:cxn>
                <a:cxn ang="0">
                  <a:pos x="432" y="150"/>
                </a:cxn>
                <a:cxn ang="0">
                  <a:pos x="342" y="138"/>
                </a:cxn>
                <a:cxn ang="0">
                  <a:pos x="246" y="126"/>
                </a:cxn>
                <a:cxn ang="0">
                  <a:pos x="174" y="114"/>
                </a:cxn>
                <a:cxn ang="0">
                  <a:pos x="216" y="240"/>
                </a:cxn>
                <a:cxn ang="0">
                  <a:pos x="607" y="588"/>
                </a:cxn>
                <a:cxn ang="0">
                  <a:pos x="1177" y="817"/>
                </a:cxn>
                <a:cxn ang="0">
                  <a:pos x="972" y="871"/>
                </a:cxn>
                <a:cxn ang="0">
                  <a:pos x="492" y="1111"/>
                </a:cxn>
                <a:cxn ang="0">
                  <a:pos x="276" y="1441"/>
                </a:cxn>
                <a:cxn ang="0">
                  <a:pos x="42" y="1441"/>
                </a:cxn>
                <a:cxn ang="0">
                  <a:pos x="367" y="1585"/>
                </a:cxn>
                <a:cxn ang="0">
                  <a:pos x="949" y="1712"/>
                </a:cxn>
                <a:cxn ang="0">
                  <a:pos x="1519" y="1537"/>
                </a:cxn>
                <a:cxn ang="0">
                  <a:pos x="1735" y="1513"/>
                </a:cxn>
                <a:cxn ang="0">
                  <a:pos x="1723" y="1802"/>
                </a:cxn>
                <a:cxn ang="0">
                  <a:pos x="2042" y="2229"/>
                </a:cxn>
                <a:cxn ang="0">
                  <a:pos x="2191" y="2133"/>
                </a:cxn>
                <a:cxn ang="0">
                  <a:pos x="2270" y="1970"/>
                </a:cxn>
                <a:cxn ang="0">
                  <a:pos x="2233" y="1573"/>
                </a:cxn>
                <a:cxn ang="0">
                  <a:pos x="2294" y="1483"/>
                </a:cxn>
                <a:cxn ang="0">
                  <a:pos x="2588" y="1688"/>
                </a:cxn>
                <a:cxn ang="0">
                  <a:pos x="2695" y="1682"/>
                </a:cxn>
                <a:cxn ang="0">
                  <a:pos x="2588" y="1543"/>
                </a:cxn>
                <a:cxn ang="0">
                  <a:pos x="2510" y="1357"/>
                </a:cxn>
                <a:cxn ang="0">
                  <a:pos x="2354" y="1184"/>
                </a:cxn>
                <a:cxn ang="0">
                  <a:pos x="2102" y="931"/>
                </a:cxn>
                <a:cxn ang="0">
                  <a:pos x="2137" y="907"/>
                </a:cxn>
                <a:cxn ang="0">
                  <a:pos x="2215" y="871"/>
                </a:cxn>
                <a:cxn ang="0">
                  <a:pos x="2324" y="817"/>
                </a:cxn>
                <a:cxn ang="0">
                  <a:pos x="2372" y="787"/>
                </a:cxn>
                <a:cxn ang="0">
                  <a:pos x="2078" y="865"/>
                </a:cxn>
              </a:cxnLst>
              <a:rect l="0" t="0" r="r" b="b"/>
              <a:pathLst>
                <a:path w="2828" h="2366">
                  <a:moveTo>
                    <a:pt x="2006" y="835"/>
                  </a:moveTo>
                  <a:lnTo>
                    <a:pt x="1873" y="715"/>
                  </a:lnTo>
                  <a:lnTo>
                    <a:pt x="1814" y="606"/>
                  </a:lnTo>
                  <a:lnTo>
                    <a:pt x="1747" y="438"/>
                  </a:lnTo>
                  <a:lnTo>
                    <a:pt x="1699" y="312"/>
                  </a:lnTo>
                  <a:lnTo>
                    <a:pt x="1615" y="252"/>
                  </a:lnTo>
                  <a:lnTo>
                    <a:pt x="1453" y="84"/>
                  </a:lnTo>
                  <a:lnTo>
                    <a:pt x="1375" y="0"/>
                  </a:lnTo>
                  <a:lnTo>
                    <a:pt x="1345" y="132"/>
                  </a:lnTo>
                  <a:lnTo>
                    <a:pt x="1369" y="294"/>
                  </a:lnTo>
                  <a:lnTo>
                    <a:pt x="1513" y="558"/>
                  </a:lnTo>
                  <a:lnTo>
                    <a:pt x="1381" y="492"/>
                  </a:lnTo>
                  <a:lnTo>
                    <a:pt x="1201" y="360"/>
                  </a:lnTo>
                  <a:lnTo>
                    <a:pt x="961" y="227"/>
                  </a:lnTo>
                  <a:lnTo>
                    <a:pt x="955" y="221"/>
                  </a:lnTo>
                  <a:lnTo>
                    <a:pt x="949" y="215"/>
                  </a:lnTo>
                  <a:lnTo>
                    <a:pt x="913" y="185"/>
                  </a:lnTo>
                  <a:lnTo>
                    <a:pt x="877" y="161"/>
                  </a:lnTo>
                  <a:lnTo>
                    <a:pt x="859" y="156"/>
                  </a:lnTo>
                  <a:lnTo>
                    <a:pt x="853" y="161"/>
                  </a:lnTo>
                  <a:lnTo>
                    <a:pt x="841" y="167"/>
                  </a:lnTo>
                  <a:lnTo>
                    <a:pt x="810" y="173"/>
                  </a:lnTo>
                  <a:lnTo>
                    <a:pt x="768" y="167"/>
                  </a:lnTo>
                  <a:lnTo>
                    <a:pt x="720" y="161"/>
                  </a:lnTo>
                  <a:lnTo>
                    <a:pt x="678" y="156"/>
                  </a:lnTo>
                  <a:lnTo>
                    <a:pt x="637" y="150"/>
                  </a:lnTo>
                  <a:lnTo>
                    <a:pt x="613" y="144"/>
                  </a:lnTo>
                  <a:lnTo>
                    <a:pt x="601" y="144"/>
                  </a:lnTo>
                  <a:lnTo>
                    <a:pt x="498" y="161"/>
                  </a:lnTo>
                  <a:lnTo>
                    <a:pt x="492" y="161"/>
                  </a:lnTo>
                  <a:lnTo>
                    <a:pt x="480" y="156"/>
                  </a:lnTo>
                  <a:lnTo>
                    <a:pt x="456" y="156"/>
                  </a:lnTo>
                  <a:lnTo>
                    <a:pt x="432" y="150"/>
                  </a:lnTo>
                  <a:lnTo>
                    <a:pt x="379" y="144"/>
                  </a:lnTo>
                  <a:lnTo>
                    <a:pt x="361" y="138"/>
                  </a:lnTo>
                  <a:lnTo>
                    <a:pt x="342" y="138"/>
                  </a:lnTo>
                  <a:lnTo>
                    <a:pt x="324" y="138"/>
                  </a:lnTo>
                  <a:lnTo>
                    <a:pt x="300" y="132"/>
                  </a:lnTo>
                  <a:lnTo>
                    <a:pt x="246" y="126"/>
                  </a:lnTo>
                  <a:lnTo>
                    <a:pt x="216" y="120"/>
                  </a:lnTo>
                  <a:lnTo>
                    <a:pt x="192" y="120"/>
                  </a:lnTo>
                  <a:lnTo>
                    <a:pt x="174" y="114"/>
                  </a:lnTo>
                  <a:lnTo>
                    <a:pt x="168" y="114"/>
                  </a:lnTo>
                  <a:lnTo>
                    <a:pt x="6" y="120"/>
                  </a:lnTo>
                  <a:lnTo>
                    <a:pt x="216" y="240"/>
                  </a:lnTo>
                  <a:lnTo>
                    <a:pt x="306" y="294"/>
                  </a:lnTo>
                  <a:lnTo>
                    <a:pt x="480" y="462"/>
                  </a:lnTo>
                  <a:lnTo>
                    <a:pt x="607" y="588"/>
                  </a:lnTo>
                  <a:lnTo>
                    <a:pt x="655" y="672"/>
                  </a:lnTo>
                  <a:lnTo>
                    <a:pt x="949" y="769"/>
                  </a:lnTo>
                  <a:lnTo>
                    <a:pt x="1177" y="817"/>
                  </a:lnTo>
                  <a:lnTo>
                    <a:pt x="1249" y="871"/>
                  </a:lnTo>
                  <a:lnTo>
                    <a:pt x="1117" y="853"/>
                  </a:lnTo>
                  <a:lnTo>
                    <a:pt x="972" y="871"/>
                  </a:lnTo>
                  <a:lnTo>
                    <a:pt x="756" y="919"/>
                  </a:lnTo>
                  <a:lnTo>
                    <a:pt x="619" y="961"/>
                  </a:lnTo>
                  <a:lnTo>
                    <a:pt x="492" y="1111"/>
                  </a:lnTo>
                  <a:lnTo>
                    <a:pt x="420" y="1214"/>
                  </a:lnTo>
                  <a:lnTo>
                    <a:pt x="348" y="1345"/>
                  </a:lnTo>
                  <a:lnTo>
                    <a:pt x="276" y="1441"/>
                  </a:lnTo>
                  <a:lnTo>
                    <a:pt x="192" y="1471"/>
                  </a:lnTo>
                  <a:lnTo>
                    <a:pt x="66" y="1465"/>
                  </a:lnTo>
                  <a:lnTo>
                    <a:pt x="42" y="1441"/>
                  </a:lnTo>
                  <a:lnTo>
                    <a:pt x="0" y="1471"/>
                  </a:lnTo>
                  <a:lnTo>
                    <a:pt x="126" y="1519"/>
                  </a:lnTo>
                  <a:lnTo>
                    <a:pt x="367" y="1585"/>
                  </a:lnTo>
                  <a:lnTo>
                    <a:pt x="570" y="1591"/>
                  </a:lnTo>
                  <a:lnTo>
                    <a:pt x="690" y="1664"/>
                  </a:lnTo>
                  <a:lnTo>
                    <a:pt x="949" y="1712"/>
                  </a:lnTo>
                  <a:lnTo>
                    <a:pt x="1260" y="1694"/>
                  </a:lnTo>
                  <a:lnTo>
                    <a:pt x="1411" y="1603"/>
                  </a:lnTo>
                  <a:lnTo>
                    <a:pt x="1519" y="1537"/>
                  </a:lnTo>
                  <a:lnTo>
                    <a:pt x="1645" y="1399"/>
                  </a:lnTo>
                  <a:lnTo>
                    <a:pt x="1699" y="1387"/>
                  </a:lnTo>
                  <a:lnTo>
                    <a:pt x="1735" y="1513"/>
                  </a:lnTo>
                  <a:lnTo>
                    <a:pt x="1729" y="1567"/>
                  </a:lnTo>
                  <a:lnTo>
                    <a:pt x="1723" y="1670"/>
                  </a:lnTo>
                  <a:lnTo>
                    <a:pt x="1723" y="1802"/>
                  </a:lnTo>
                  <a:lnTo>
                    <a:pt x="1831" y="1964"/>
                  </a:lnTo>
                  <a:lnTo>
                    <a:pt x="1957" y="2090"/>
                  </a:lnTo>
                  <a:lnTo>
                    <a:pt x="2042" y="2229"/>
                  </a:lnTo>
                  <a:lnTo>
                    <a:pt x="2155" y="2366"/>
                  </a:lnTo>
                  <a:lnTo>
                    <a:pt x="2161" y="2295"/>
                  </a:lnTo>
                  <a:lnTo>
                    <a:pt x="2191" y="2133"/>
                  </a:lnTo>
                  <a:lnTo>
                    <a:pt x="2215" y="2048"/>
                  </a:lnTo>
                  <a:lnTo>
                    <a:pt x="2258" y="2042"/>
                  </a:lnTo>
                  <a:lnTo>
                    <a:pt x="2270" y="1970"/>
                  </a:lnTo>
                  <a:lnTo>
                    <a:pt x="2342" y="1868"/>
                  </a:lnTo>
                  <a:lnTo>
                    <a:pt x="2324" y="1748"/>
                  </a:lnTo>
                  <a:lnTo>
                    <a:pt x="2233" y="1573"/>
                  </a:lnTo>
                  <a:lnTo>
                    <a:pt x="2209" y="1453"/>
                  </a:lnTo>
                  <a:lnTo>
                    <a:pt x="2209" y="1345"/>
                  </a:lnTo>
                  <a:lnTo>
                    <a:pt x="2294" y="1483"/>
                  </a:lnTo>
                  <a:lnTo>
                    <a:pt x="2461" y="1651"/>
                  </a:lnTo>
                  <a:lnTo>
                    <a:pt x="2504" y="1651"/>
                  </a:lnTo>
                  <a:lnTo>
                    <a:pt x="2588" y="1688"/>
                  </a:lnTo>
                  <a:lnTo>
                    <a:pt x="2678" y="1718"/>
                  </a:lnTo>
                  <a:lnTo>
                    <a:pt x="2720" y="1712"/>
                  </a:lnTo>
                  <a:lnTo>
                    <a:pt x="2695" y="1682"/>
                  </a:lnTo>
                  <a:lnTo>
                    <a:pt x="2678" y="1627"/>
                  </a:lnTo>
                  <a:lnTo>
                    <a:pt x="2630" y="1597"/>
                  </a:lnTo>
                  <a:lnTo>
                    <a:pt x="2588" y="1543"/>
                  </a:lnTo>
                  <a:lnTo>
                    <a:pt x="2618" y="1483"/>
                  </a:lnTo>
                  <a:lnTo>
                    <a:pt x="2576" y="1399"/>
                  </a:lnTo>
                  <a:lnTo>
                    <a:pt x="2510" y="1357"/>
                  </a:lnTo>
                  <a:lnTo>
                    <a:pt x="2576" y="1351"/>
                  </a:lnTo>
                  <a:lnTo>
                    <a:pt x="2552" y="1315"/>
                  </a:lnTo>
                  <a:lnTo>
                    <a:pt x="2354" y="1184"/>
                  </a:lnTo>
                  <a:lnTo>
                    <a:pt x="2252" y="1123"/>
                  </a:lnTo>
                  <a:lnTo>
                    <a:pt x="2173" y="1009"/>
                  </a:lnTo>
                  <a:lnTo>
                    <a:pt x="2102" y="931"/>
                  </a:lnTo>
                  <a:lnTo>
                    <a:pt x="2108" y="931"/>
                  </a:lnTo>
                  <a:lnTo>
                    <a:pt x="2114" y="925"/>
                  </a:lnTo>
                  <a:lnTo>
                    <a:pt x="2137" y="907"/>
                  </a:lnTo>
                  <a:lnTo>
                    <a:pt x="2167" y="883"/>
                  </a:lnTo>
                  <a:lnTo>
                    <a:pt x="2197" y="877"/>
                  </a:lnTo>
                  <a:lnTo>
                    <a:pt x="2215" y="871"/>
                  </a:lnTo>
                  <a:lnTo>
                    <a:pt x="2240" y="859"/>
                  </a:lnTo>
                  <a:lnTo>
                    <a:pt x="2300" y="829"/>
                  </a:lnTo>
                  <a:lnTo>
                    <a:pt x="2324" y="817"/>
                  </a:lnTo>
                  <a:lnTo>
                    <a:pt x="2348" y="799"/>
                  </a:lnTo>
                  <a:lnTo>
                    <a:pt x="2366" y="793"/>
                  </a:lnTo>
                  <a:lnTo>
                    <a:pt x="2372" y="787"/>
                  </a:lnTo>
                  <a:lnTo>
                    <a:pt x="2828" y="588"/>
                  </a:lnTo>
                  <a:lnTo>
                    <a:pt x="2828" y="528"/>
                  </a:lnTo>
                  <a:lnTo>
                    <a:pt x="2078" y="865"/>
                  </a:lnTo>
                  <a:lnTo>
                    <a:pt x="2006" y="835"/>
                  </a:lnTo>
                  <a:lnTo>
                    <a:pt x="2006" y="83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16" name="Freeform 20"/>
            <p:cNvSpPr>
              <a:spLocks/>
            </p:cNvSpPr>
            <p:nvPr/>
          </p:nvSpPr>
          <p:spPr bwMode="hidden">
            <a:xfrm>
              <a:off x="3160" y="1860"/>
              <a:ext cx="2162" cy="1934"/>
            </a:xfrm>
            <a:custGeom>
              <a:avLst/>
              <a:gdLst/>
              <a:ahLst/>
              <a:cxnLst>
                <a:cxn ang="0">
                  <a:pos x="1842" y="851"/>
                </a:cxn>
                <a:cxn ang="0">
                  <a:pos x="1937" y="1019"/>
                </a:cxn>
                <a:cxn ang="0">
                  <a:pos x="2051" y="1168"/>
                </a:cxn>
                <a:cxn ang="0">
                  <a:pos x="2117" y="1246"/>
                </a:cxn>
                <a:cxn ang="0">
                  <a:pos x="2153" y="1294"/>
                </a:cxn>
                <a:cxn ang="0">
                  <a:pos x="1889" y="977"/>
                </a:cxn>
                <a:cxn ang="0">
                  <a:pos x="1860" y="929"/>
                </a:cxn>
                <a:cxn ang="0">
                  <a:pos x="1782" y="1240"/>
                </a:cxn>
                <a:cxn ang="0">
                  <a:pos x="1770" y="1486"/>
                </a:cxn>
                <a:cxn ang="0">
                  <a:pos x="1818" y="1906"/>
                </a:cxn>
                <a:cxn ang="0">
                  <a:pos x="1788" y="1930"/>
                </a:cxn>
                <a:cxn ang="0">
                  <a:pos x="1746" y="1534"/>
                </a:cxn>
                <a:cxn ang="0">
                  <a:pos x="1728" y="1288"/>
                </a:cxn>
                <a:cxn ang="0">
                  <a:pos x="1764" y="1085"/>
                </a:cxn>
                <a:cxn ang="0">
                  <a:pos x="1770" y="875"/>
                </a:cxn>
                <a:cxn ang="0">
                  <a:pos x="1268" y="1007"/>
                </a:cxn>
                <a:cxn ang="0">
                  <a:pos x="825" y="1132"/>
                </a:cxn>
                <a:cxn ang="0">
                  <a:pos x="323" y="1312"/>
                </a:cxn>
                <a:cxn ang="0">
                  <a:pos x="18" y="1420"/>
                </a:cxn>
                <a:cxn ang="0">
                  <a:pos x="311" y="1282"/>
                </a:cxn>
                <a:cxn ang="0">
                  <a:pos x="682" y="1144"/>
                </a:cxn>
                <a:cxn ang="0">
                  <a:pos x="1022" y="1037"/>
                </a:cxn>
                <a:cxn ang="0">
                  <a:pos x="1411" y="929"/>
                </a:cxn>
                <a:cxn ang="0">
                  <a:pos x="1692" y="815"/>
                </a:cxn>
                <a:cxn ang="0">
                  <a:pos x="1333" y="623"/>
                </a:cxn>
                <a:cxn ang="0">
                  <a:pos x="861" y="515"/>
                </a:cxn>
                <a:cxn ang="0">
                  <a:pos x="227" y="161"/>
                </a:cxn>
                <a:cxn ang="0">
                  <a:pos x="0" y="83"/>
                </a:cxn>
                <a:cxn ang="0">
                  <a:pos x="329" y="179"/>
                </a:cxn>
                <a:cxn ang="0">
                  <a:pos x="712" y="383"/>
                </a:cxn>
                <a:cxn ang="0">
                  <a:pos x="933" y="491"/>
                </a:cxn>
                <a:cxn ang="0">
                  <a:pos x="1351" y="593"/>
                </a:cxn>
                <a:cxn ang="0">
                  <a:pos x="1650" y="743"/>
                </a:cxn>
                <a:cxn ang="0">
                  <a:pos x="1423" y="461"/>
                </a:cxn>
                <a:cxn ang="0">
                  <a:pos x="1286" y="191"/>
                </a:cxn>
                <a:cxn ang="0">
                  <a:pos x="1154" y="0"/>
                </a:cxn>
                <a:cxn ang="0">
                  <a:pos x="1339" y="215"/>
                </a:cxn>
                <a:cxn ang="0">
                  <a:pos x="1489" y="485"/>
                </a:cxn>
                <a:cxn ang="0">
                  <a:pos x="1746" y="803"/>
                </a:cxn>
                <a:cxn ang="0">
                  <a:pos x="1842" y="851"/>
                </a:cxn>
                <a:cxn ang="0">
                  <a:pos x="1842" y="851"/>
                </a:cxn>
              </a:cxnLst>
              <a:rect l="0" t="0" r="r" b="b"/>
              <a:pathLst>
                <a:path w="2153" h="1930">
                  <a:moveTo>
                    <a:pt x="1842" y="851"/>
                  </a:moveTo>
                  <a:lnTo>
                    <a:pt x="1937" y="1019"/>
                  </a:lnTo>
                  <a:lnTo>
                    <a:pt x="2051" y="1168"/>
                  </a:lnTo>
                  <a:lnTo>
                    <a:pt x="2117" y="1246"/>
                  </a:lnTo>
                  <a:lnTo>
                    <a:pt x="2153" y="1294"/>
                  </a:lnTo>
                  <a:lnTo>
                    <a:pt x="1889" y="977"/>
                  </a:lnTo>
                  <a:lnTo>
                    <a:pt x="1860" y="929"/>
                  </a:lnTo>
                  <a:lnTo>
                    <a:pt x="1782" y="1240"/>
                  </a:lnTo>
                  <a:lnTo>
                    <a:pt x="1770" y="1486"/>
                  </a:lnTo>
                  <a:lnTo>
                    <a:pt x="1818" y="1906"/>
                  </a:lnTo>
                  <a:lnTo>
                    <a:pt x="1788" y="1930"/>
                  </a:lnTo>
                  <a:lnTo>
                    <a:pt x="1746" y="1534"/>
                  </a:lnTo>
                  <a:lnTo>
                    <a:pt x="1728" y="1288"/>
                  </a:lnTo>
                  <a:lnTo>
                    <a:pt x="1764" y="1085"/>
                  </a:lnTo>
                  <a:lnTo>
                    <a:pt x="1770" y="875"/>
                  </a:lnTo>
                  <a:lnTo>
                    <a:pt x="1268" y="1007"/>
                  </a:lnTo>
                  <a:lnTo>
                    <a:pt x="825" y="1132"/>
                  </a:lnTo>
                  <a:lnTo>
                    <a:pt x="323" y="1312"/>
                  </a:lnTo>
                  <a:lnTo>
                    <a:pt x="18" y="1420"/>
                  </a:lnTo>
                  <a:lnTo>
                    <a:pt x="311" y="1282"/>
                  </a:lnTo>
                  <a:lnTo>
                    <a:pt x="682" y="1144"/>
                  </a:lnTo>
                  <a:lnTo>
                    <a:pt x="1022" y="1037"/>
                  </a:lnTo>
                  <a:lnTo>
                    <a:pt x="1411" y="929"/>
                  </a:lnTo>
                  <a:lnTo>
                    <a:pt x="1692" y="815"/>
                  </a:lnTo>
                  <a:lnTo>
                    <a:pt x="1333" y="623"/>
                  </a:lnTo>
                  <a:lnTo>
                    <a:pt x="861" y="515"/>
                  </a:lnTo>
                  <a:lnTo>
                    <a:pt x="227" y="161"/>
                  </a:lnTo>
                  <a:lnTo>
                    <a:pt x="0" y="83"/>
                  </a:lnTo>
                  <a:lnTo>
                    <a:pt x="329" y="179"/>
                  </a:lnTo>
                  <a:lnTo>
                    <a:pt x="712" y="383"/>
                  </a:lnTo>
                  <a:lnTo>
                    <a:pt x="933" y="491"/>
                  </a:lnTo>
                  <a:lnTo>
                    <a:pt x="1351" y="593"/>
                  </a:lnTo>
                  <a:lnTo>
                    <a:pt x="1650" y="743"/>
                  </a:lnTo>
                  <a:lnTo>
                    <a:pt x="1423" y="461"/>
                  </a:lnTo>
                  <a:lnTo>
                    <a:pt x="1286" y="191"/>
                  </a:lnTo>
                  <a:lnTo>
                    <a:pt x="1154" y="0"/>
                  </a:lnTo>
                  <a:lnTo>
                    <a:pt x="1339" y="215"/>
                  </a:lnTo>
                  <a:lnTo>
                    <a:pt x="1489" y="485"/>
                  </a:lnTo>
                  <a:lnTo>
                    <a:pt x="1746" y="803"/>
                  </a:lnTo>
                  <a:lnTo>
                    <a:pt x="1842" y="851"/>
                  </a:lnTo>
                  <a:lnTo>
                    <a:pt x="1842" y="85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4117" name="Rectangle 2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4118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119" name="Rectangle 2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FFFFFF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4120" name="Rectangle 2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FFFFFF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4121" name="Rectangle 2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FFFFFF"/>
                  </a:outerShdw>
                </a:effectLst>
              </a:defRPr>
            </a:lvl1pPr>
          </a:lstStyle>
          <a:p>
            <a:fld id="{0464A969-B453-402B-8292-A5DA85EDF15D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hyperlink" Target="&#1089;&#1085;&#1086;&#1089;&#1082;&#1072;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i="1" dirty="0" smtClean="0">
                <a:solidFill>
                  <a:srgbClr val="663300"/>
                </a:solidFill>
                <a:effectLst/>
              </a:rPr>
              <a:t>ГОУ Центр образования «Школа здоровья» </a:t>
            </a:r>
            <a:br>
              <a:rPr lang="ru-RU" sz="2800" i="1" dirty="0" smtClean="0">
                <a:solidFill>
                  <a:srgbClr val="663300"/>
                </a:solidFill>
                <a:effectLst/>
              </a:rPr>
            </a:br>
            <a:r>
              <a:rPr lang="ru-RU" sz="2800" i="1" dirty="0" smtClean="0">
                <a:solidFill>
                  <a:srgbClr val="663300"/>
                </a:solidFill>
                <a:effectLst/>
              </a:rPr>
              <a:t>№ 1099 «Ярославский»</a:t>
            </a:r>
            <a:endParaRPr lang="ru-RU" sz="2800" i="1" dirty="0">
              <a:solidFill>
                <a:srgbClr val="663300"/>
              </a:solidFill>
              <a:effectLst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571612"/>
            <a:ext cx="8429684" cy="3643338"/>
          </a:xfrm>
        </p:spPr>
        <p:txBody>
          <a:bodyPr/>
          <a:lstStyle/>
          <a:p>
            <a:pPr algn="ctr">
              <a:buNone/>
            </a:pPr>
            <a:endParaRPr lang="ru-RU" sz="1800" b="1" dirty="0" smtClean="0"/>
          </a:p>
          <a:p>
            <a:pPr algn="ctr">
              <a:buNone/>
            </a:pPr>
            <a:endParaRPr lang="en-US" sz="1800" b="1" dirty="0" smtClean="0"/>
          </a:p>
          <a:p>
            <a:pPr algn="ctr">
              <a:buNone/>
            </a:pPr>
            <a:r>
              <a:rPr lang="ru-RU" b="1" dirty="0" smtClean="0">
                <a:solidFill>
                  <a:srgbClr val="006600"/>
                </a:solidFill>
              </a:rPr>
              <a:t>«ПСИХОЛОГИЧЕСКОЕ ЗДОРОВЬЕ </a:t>
            </a:r>
            <a:r>
              <a:rPr lang="ru-RU" b="1" dirty="0" smtClean="0">
                <a:solidFill>
                  <a:srgbClr val="006600"/>
                </a:solidFill>
              </a:rPr>
              <a:t>МЛАДШЕГО ШКОЛЬНИКА</a:t>
            </a:r>
            <a:r>
              <a:rPr lang="ru-RU" b="1" dirty="0" smtClean="0">
                <a:solidFill>
                  <a:srgbClr val="006600"/>
                </a:solidFill>
              </a:rPr>
              <a:t>.</a:t>
            </a:r>
            <a:r>
              <a:rPr lang="ru-RU" sz="2000" b="1" dirty="0" smtClean="0">
                <a:solidFill>
                  <a:srgbClr val="006600"/>
                </a:solidFill>
              </a:rPr>
              <a:t> </a:t>
            </a:r>
            <a:r>
              <a:rPr lang="ru-RU" b="1" dirty="0" smtClean="0">
                <a:solidFill>
                  <a:srgbClr val="006600"/>
                </a:solidFill>
              </a:rPr>
              <a:t>ЗДОРОВЬЕСБЕРЕГАЮЩАЯ РАБОТА </a:t>
            </a:r>
          </a:p>
          <a:p>
            <a:pPr algn="ctr">
              <a:buNone/>
            </a:pPr>
            <a:r>
              <a:rPr lang="ru-RU" b="1" dirty="0" smtClean="0">
                <a:solidFill>
                  <a:srgbClr val="006600"/>
                </a:solidFill>
              </a:rPr>
              <a:t>В НАЧАЛЬНОЙ ШКОЛЕ.»</a:t>
            </a:r>
          </a:p>
          <a:p>
            <a:pPr algn="ctr">
              <a:buNone/>
            </a:pPr>
            <a:endParaRPr lang="ru-RU" sz="1800" dirty="0" smtClean="0"/>
          </a:p>
          <a:p>
            <a:pPr algn="ctr">
              <a:buNone/>
            </a:pPr>
            <a:endParaRPr lang="ru-RU" sz="1800" dirty="0" smtClean="0"/>
          </a:p>
          <a:p>
            <a:pPr algn="ctr">
              <a:buNone/>
            </a:pPr>
            <a:endParaRPr lang="ru-RU" sz="1400" dirty="0"/>
          </a:p>
          <a:p>
            <a:pPr algn="r">
              <a:buNone/>
            </a:pPr>
            <a:r>
              <a:rPr lang="ru-RU" i="1" dirty="0" smtClean="0">
                <a:solidFill>
                  <a:srgbClr val="663300"/>
                </a:solidFill>
              </a:rPr>
              <a:t>Учитель </a:t>
            </a:r>
            <a:r>
              <a:rPr lang="ru-RU" i="1" dirty="0" smtClean="0">
                <a:solidFill>
                  <a:srgbClr val="663300"/>
                </a:solidFill>
              </a:rPr>
              <a:t>начальных </a:t>
            </a:r>
            <a:r>
              <a:rPr lang="ru-RU" i="1" dirty="0" smtClean="0">
                <a:solidFill>
                  <a:srgbClr val="663300"/>
                </a:solidFill>
              </a:rPr>
              <a:t>классов,</a:t>
            </a:r>
          </a:p>
          <a:p>
            <a:pPr algn="r">
              <a:buNone/>
            </a:pPr>
            <a:r>
              <a:rPr lang="ru-RU" i="1" dirty="0" smtClean="0">
                <a:solidFill>
                  <a:srgbClr val="663300"/>
                </a:solidFill>
              </a:rPr>
              <a:t>педагог-психолог</a:t>
            </a:r>
            <a:r>
              <a:rPr lang="ru-RU" i="1" dirty="0" smtClean="0">
                <a:solidFill>
                  <a:srgbClr val="663300"/>
                </a:solidFill>
              </a:rPr>
              <a:t>: Островная З.А.</a:t>
            </a:r>
            <a:endParaRPr lang="ru-RU" i="1" dirty="0">
              <a:solidFill>
                <a:srgbClr val="663300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0034" y="4429132"/>
            <a:ext cx="1928826" cy="220486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8229600" cy="1143000"/>
          </a:xfrm>
        </p:spPr>
        <p:txBody>
          <a:bodyPr/>
          <a:lstStyle/>
          <a:p>
            <a:r>
              <a:rPr lang="ru-RU" dirty="0" smtClean="0">
                <a:ln w="12700">
                  <a:solidFill>
                    <a:schemeClr val="accent5">
                      <a:lumMod val="25000"/>
                    </a:schemeClr>
                  </a:solidFill>
                  <a:prstDash val="solid"/>
                </a:ln>
                <a:solidFill>
                  <a:srgbClr val="FF99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СОДРУЖЕСТВО</a:t>
            </a:r>
            <a:br>
              <a:rPr lang="ru-RU" dirty="0" smtClean="0">
                <a:ln w="12700">
                  <a:solidFill>
                    <a:schemeClr val="accent5">
                      <a:lumMod val="25000"/>
                    </a:schemeClr>
                  </a:solidFill>
                  <a:prstDash val="solid"/>
                </a:ln>
                <a:solidFill>
                  <a:srgbClr val="FF99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endParaRPr lang="ru-RU" dirty="0">
              <a:ln w="12700">
                <a:solidFill>
                  <a:schemeClr val="accent5">
                    <a:lumMod val="25000"/>
                  </a:schemeClr>
                </a:solidFill>
                <a:prstDash val="solid"/>
              </a:ln>
              <a:solidFill>
                <a:srgbClr val="FF99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76256" y="4653136"/>
            <a:ext cx="2060420" cy="220486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graphicFrame>
        <p:nvGraphicFramePr>
          <p:cNvPr id="18" name="Схема 17"/>
          <p:cNvGraphicFramePr/>
          <p:nvPr/>
        </p:nvGraphicFramePr>
        <p:xfrm>
          <a:off x="827584" y="1124744"/>
          <a:ext cx="6768752" cy="47525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cxnSp>
        <p:nvCxnSpPr>
          <p:cNvPr id="20" name="Прямая со стрелкой 19"/>
          <p:cNvCxnSpPr/>
          <p:nvPr/>
        </p:nvCxnSpPr>
        <p:spPr>
          <a:xfrm rot="5400000">
            <a:off x="2375756" y="2960948"/>
            <a:ext cx="1728192" cy="936104"/>
          </a:xfrm>
          <a:prstGeom prst="straightConnector1">
            <a:avLst/>
          </a:prstGeom>
          <a:ln>
            <a:solidFill>
              <a:srgbClr val="6633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 rot="10800000">
            <a:off x="3275856" y="5301208"/>
            <a:ext cx="1872208" cy="1588"/>
          </a:xfrm>
          <a:prstGeom prst="straightConnector1">
            <a:avLst/>
          </a:prstGeom>
          <a:ln>
            <a:solidFill>
              <a:srgbClr val="6633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 rot="16200000" flipH="1">
            <a:off x="4391980" y="2888940"/>
            <a:ext cx="1656184" cy="1008112"/>
          </a:xfrm>
          <a:prstGeom prst="straightConnector1">
            <a:avLst/>
          </a:prstGeom>
          <a:ln>
            <a:solidFill>
              <a:srgbClr val="6633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graphicEl>
                                              <a:dgm id="{8C7B7089-B469-471D-AD7A-6F59EBAB36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8">
                                            <p:graphicEl>
                                              <a:dgm id="{8C7B7089-B469-471D-AD7A-6F59EBAB36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">
                                            <p:graphicEl>
                                              <a:dgm id="{8C7B7089-B469-471D-AD7A-6F59EBAB36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8">
                                            <p:graphicEl>
                                              <a:dgm id="{8C7B7089-B469-471D-AD7A-6F59EBAB366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graphicEl>
                                              <a:dgm id="{E1A8F901-56D9-4936-834B-01964A954E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8">
                                            <p:graphicEl>
                                              <a:dgm id="{E1A8F901-56D9-4936-834B-01964A954E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8">
                                            <p:graphicEl>
                                              <a:dgm id="{E1A8F901-56D9-4936-834B-01964A954E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8">
                                            <p:graphicEl>
                                              <a:dgm id="{E1A8F901-56D9-4936-834B-01964A954EC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graphicEl>
                                              <a:dgm id="{E6F1FC39-D4B2-405C-BC7B-3EEAA4D06EB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8">
                                            <p:graphicEl>
                                              <a:dgm id="{E6F1FC39-D4B2-405C-BC7B-3EEAA4D06EB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8">
                                            <p:graphicEl>
                                              <a:dgm id="{E6F1FC39-D4B2-405C-BC7B-3EEAA4D06EB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8">
                                            <p:graphicEl>
                                              <a:dgm id="{E6F1FC39-D4B2-405C-BC7B-3EEAA4D06EB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graphicEl>
                                              <a:dgm id="{595D587C-FD74-4F2B-8504-87EE4E2D6D9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8">
                                            <p:graphicEl>
                                              <a:dgm id="{595D587C-FD74-4F2B-8504-87EE4E2D6D9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8">
                                            <p:graphicEl>
                                              <a:dgm id="{595D587C-FD74-4F2B-8504-87EE4E2D6D9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8">
                                            <p:graphicEl>
                                              <a:dgm id="{595D587C-FD74-4F2B-8504-87EE4E2D6D9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graphicEl>
                                              <a:dgm id="{55752DA1-8C30-417E-853A-449A363A70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8">
                                            <p:graphicEl>
                                              <a:dgm id="{55752DA1-8C30-417E-853A-449A363A70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8">
                                            <p:graphicEl>
                                              <a:dgm id="{55752DA1-8C30-417E-853A-449A363A70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8">
                                            <p:graphicEl>
                                              <a:dgm id="{55752DA1-8C30-417E-853A-449A363A704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graphicEl>
                                              <a:dgm id="{C9028E10-3F5E-4304-A754-854D9D90B2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8">
                                            <p:graphicEl>
                                              <a:dgm id="{C9028E10-3F5E-4304-A754-854D9D90B2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8">
                                            <p:graphicEl>
                                              <a:dgm id="{C9028E10-3F5E-4304-A754-854D9D90B2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8">
                                            <p:graphicEl>
                                              <a:dgm id="{C9028E10-3F5E-4304-A754-854D9D90B24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graphicEl>
                                              <a:dgm id="{218633B2-4848-4E3E-9BED-12B4F43C265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8">
                                            <p:graphicEl>
                                              <a:dgm id="{218633B2-4848-4E3E-9BED-12B4F43C265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8">
                                            <p:graphicEl>
                                              <a:dgm id="{218633B2-4848-4E3E-9BED-12B4F43C265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8">
                                            <p:graphicEl>
                                              <a:dgm id="{218633B2-4848-4E3E-9BED-12B4F43C265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8" grpId="0" uiExpand="1">
        <p:bldSub>
          <a:bldDgm bld="one" rev="1"/>
        </p:bldSub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76256" y="4653136"/>
            <a:ext cx="2060420" cy="220486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79512" y="1340768"/>
            <a:ext cx="8964488" cy="1143000"/>
          </a:xfrm>
        </p:spPr>
        <p:txBody>
          <a:bodyPr/>
          <a:lstStyle/>
          <a:p>
            <a:pPr algn="l"/>
            <a:r>
              <a:rPr lang="ru-RU" dirty="0" smtClean="0">
                <a:ln w="12700">
                  <a:solidFill>
                    <a:schemeClr val="accent5">
                      <a:lumMod val="25000"/>
                    </a:schemeClr>
                  </a:solidFill>
                  <a:prstDash val="solid"/>
                </a:ln>
                <a:solidFill>
                  <a:srgbClr val="FF99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Мы вооружаем ребенка – в соответствии с его возрастом – средствами:  </a:t>
            </a:r>
            <a:br>
              <a:rPr lang="ru-RU" dirty="0" smtClean="0">
                <a:ln w="12700">
                  <a:solidFill>
                    <a:schemeClr val="accent5">
                      <a:lumMod val="25000"/>
                    </a:schemeClr>
                  </a:solidFill>
                  <a:prstDash val="solid"/>
                </a:ln>
                <a:solidFill>
                  <a:srgbClr val="FF99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endParaRPr lang="ru-RU" dirty="0">
              <a:ln w="12700">
                <a:solidFill>
                  <a:schemeClr val="accent5">
                    <a:lumMod val="25000"/>
                  </a:schemeClr>
                </a:solidFill>
                <a:prstDash val="solid"/>
              </a:ln>
              <a:solidFill>
                <a:srgbClr val="FF99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780928"/>
            <a:ext cx="8229600" cy="3349997"/>
          </a:xfrm>
        </p:spPr>
        <p:txBody>
          <a:bodyPr/>
          <a:lstStyle/>
          <a:p>
            <a:pPr marL="180000" indent="252000" algn="just">
              <a:spcBef>
                <a:spcPts val="0"/>
              </a:spcBef>
              <a:buNone/>
            </a:pPr>
            <a:endParaRPr lang="ru-RU" sz="1600" dirty="0" smtClean="0"/>
          </a:p>
          <a:p>
            <a:pPr marL="540000" lvl="2" indent="252000" algn="just">
              <a:lnSpc>
                <a:spcPct val="150000"/>
              </a:lnSpc>
              <a:spcBef>
                <a:spcPts val="0"/>
              </a:spcBef>
              <a:buClr>
                <a:srgbClr val="663300"/>
              </a:buClr>
              <a:buFont typeface="Wingdings" pitchFamily="2" charset="2"/>
              <a:buChar char="q"/>
            </a:pPr>
            <a:r>
              <a:rPr lang="ru-RU" sz="4400" dirty="0" smtClean="0"/>
              <a:t> самопонимания </a:t>
            </a:r>
          </a:p>
          <a:p>
            <a:pPr marL="540000" lvl="2" indent="252000" algn="just">
              <a:lnSpc>
                <a:spcPct val="150000"/>
              </a:lnSpc>
              <a:spcBef>
                <a:spcPts val="0"/>
              </a:spcBef>
              <a:buClr>
                <a:srgbClr val="663300"/>
              </a:buClr>
              <a:buFont typeface="Wingdings" pitchFamily="2" charset="2"/>
              <a:buChar char="q"/>
            </a:pPr>
            <a:r>
              <a:rPr lang="ru-RU" sz="4400" dirty="0" smtClean="0"/>
              <a:t> самопринятия </a:t>
            </a:r>
          </a:p>
          <a:p>
            <a:pPr marL="540000" lvl="2" indent="252000" algn="just">
              <a:lnSpc>
                <a:spcPct val="150000"/>
              </a:lnSpc>
              <a:spcBef>
                <a:spcPts val="0"/>
              </a:spcBef>
              <a:buClr>
                <a:srgbClr val="663300"/>
              </a:buClr>
              <a:buFont typeface="Wingdings" pitchFamily="2" charset="2"/>
              <a:buChar char="q"/>
            </a:pPr>
            <a:r>
              <a:rPr lang="ru-RU" sz="4400" dirty="0" smtClean="0"/>
              <a:t> саморазвития</a:t>
            </a:r>
          </a:p>
          <a:p>
            <a:pPr marL="0" indent="252000" algn="just">
              <a:lnSpc>
                <a:spcPct val="150000"/>
              </a:lnSpc>
              <a:spcBef>
                <a:spcPts val="0"/>
              </a:spcBef>
              <a:buClr>
                <a:srgbClr val="663300"/>
              </a:buClr>
              <a:buNone/>
            </a:pPr>
            <a:endParaRPr lang="ru-RU" sz="16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150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7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8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55776" y="4946847"/>
            <a:ext cx="2016224" cy="191115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0" y="476672"/>
            <a:ext cx="4040188" cy="936104"/>
          </a:xfrm>
        </p:spPr>
        <p:txBody>
          <a:bodyPr/>
          <a:lstStyle/>
          <a:p>
            <a:pPr algn="ctr"/>
            <a:r>
              <a:rPr lang="ru-RU" dirty="0" smtClean="0">
                <a:ln w="12700">
                  <a:solidFill>
                    <a:srgbClr val="663300"/>
                  </a:solidFill>
                  <a:prstDash val="solid"/>
                </a:ln>
                <a:solidFill>
                  <a:srgbClr val="FF99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ПОРТРЕТ ПСИХОЛОГИЧЕСКИ ЗДОРОВОГО РЕБЁНКА</a:t>
            </a:r>
            <a:endParaRPr lang="ru-RU" dirty="0">
              <a:ln w="12700">
                <a:solidFill>
                  <a:srgbClr val="663300"/>
                </a:solidFill>
                <a:prstDash val="solid"/>
              </a:ln>
              <a:solidFill>
                <a:srgbClr val="FF99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323528" y="1412776"/>
            <a:ext cx="3528392" cy="4713387"/>
          </a:xfrm>
        </p:spPr>
        <p:txBody>
          <a:bodyPr/>
          <a:lstStyle/>
          <a:p>
            <a:pPr indent="-216000">
              <a:buClr>
                <a:srgbClr val="663300"/>
              </a:buClr>
              <a:buFont typeface="Wingdings" pitchFamily="2" charset="2"/>
              <a:buChar char="q"/>
            </a:pPr>
            <a:r>
              <a:rPr lang="ru-RU" dirty="0" smtClean="0"/>
              <a:t>активный</a:t>
            </a:r>
          </a:p>
          <a:p>
            <a:pPr indent="-216000">
              <a:buClr>
                <a:srgbClr val="663300"/>
              </a:buClr>
              <a:buFont typeface="Wingdings" pitchFamily="2" charset="2"/>
              <a:buChar char="q"/>
            </a:pPr>
            <a:r>
              <a:rPr lang="ru-RU" dirty="0" smtClean="0"/>
              <a:t>творческий</a:t>
            </a:r>
          </a:p>
          <a:p>
            <a:pPr indent="-216000">
              <a:buClr>
                <a:srgbClr val="663300"/>
              </a:buClr>
              <a:buFont typeface="Wingdings" pitchFamily="2" charset="2"/>
              <a:buChar char="q"/>
            </a:pPr>
            <a:r>
              <a:rPr lang="ru-RU" dirty="0" smtClean="0"/>
              <a:t>любознательный</a:t>
            </a:r>
          </a:p>
          <a:p>
            <a:pPr indent="-216000">
              <a:buClr>
                <a:srgbClr val="663300"/>
              </a:buClr>
              <a:buFont typeface="Wingdings" pitchFamily="2" charset="2"/>
              <a:buChar char="q"/>
            </a:pPr>
            <a:r>
              <a:rPr lang="ru-RU" dirty="0" smtClean="0"/>
              <a:t>инициативный</a:t>
            </a:r>
          </a:p>
          <a:p>
            <a:pPr indent="-216000">
              <a:buClr>
                <a:srgbClr val="663300"/>
              </a:buClr>
              <a:buFont typeface="Wingdings" pitchFamily="2" charset="2"/>
              <a:buChar char="q"/>
            </a:pPr>
            <a:r>
              <a:rPr lang="ru-RU" dirty="0" smtClean="0"/>
              <a:t>самостоятельный </a:t>
            </a:r>
          </a:p>
          <a:p>
            <a:pPr indent="-216000">
              <a:buClr>
                <a:srgbClr val="663300"/>
              </a:buClr>
              <a:buFont typeface="Wingdings" pitchFamily="2" charset="2"/>
              <a:buChar char="q"/>
            </a:pPr>
            <a:r>
              <a:rPr lang="ru-RU" dirty="0" smtClean="0"/>
              <a:t>уверенный в себе</a:t>
            </a:r>
          </a:p>
          <a:p>
            <a:pPr indent="-216000">
              <a:buClr>
                <a:srgbClr val="663300"/>
              </a:buClr>
              <a:buFont typeface="Wingdings" pitchFamily="2" charset="2"/>
              <a:buChar char="q"/>
            </a:pPr>
            <a:r>
              <a:rPr lang="ru-RU" dirty="0" smtClean="0"/>
              <a:t>доброжелательный</a:t>
            </a:r>
          </a:p>
          <a:p>
            <a:pPr indent="-216000">
              <a:buClr>
                <a:srgbClr val="663300"/>
              </a:buClr>
              <a:buFont typeface="Wingdings" pitchFamily="2" charset="2"/>
              <a:buChar char="q"/>
            </a:pPr>
            <a:r>
              <a:rPr lang="ru-RU" dirty="0" smtClean="0"/>
              <a:t>помогающий другим</a:t>
            </a:r>
          </a:p>
          <a:p>
            <a:pPr indent="-216000">
              <a:buClr>
                <a:srgbClr val="663300"/>
              </a:buClr>
              <a:buFont typeface="Wingdings" pitchFamily="2" charset="2"/>
              <a:buChar char="q"/>
            </a:pPr>
            <a:r>
              <a:rPr lang="ru-RU" dirty="0" smtClean="0"/>
              <a:t>открытый и сопереживающий </a:t>
            </a:r>
          </a:p>
          <a:p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3"/>
          </p:nvPr>
        </p:nvSpPr>
        <p:spPr>
          <a:xfrm>
            <a:off x="4067944" y="476672"/>
            <a:ext cx="4617839" cy="1440160"/>
          </a:xfrm>
        </p:spPr>
        <p:txBody>
          <a:bodyPr/>
          <a:lstStyle/>
          <a:p>
            <a:pPr algn="ctr"/>
            <a:r>
              <a:rPr lang="ru-RU" dirty="0" smtClean="0">
                <a:ln w="12700">
                  <a:solidFill>
                    <a:srgbClr val="663300"/>
                  </a:solidFill>
                  <a:prstDash val="solid"/>
                </a:ln>
                <a:solidFill>
                  <a:srgbClr val="FF99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ПОРТРЕТ ВЫПУСКНИКА НАЧАЛЬНОЙ ШКОЛЫ</a:t>
            </a:r>
          </a:p>
          <a:p>
            <a:pPr algn="ctr"/>
            <a:r>
              <a:rPr lang="ru-RU" sz="2000" dirty="0" smtClean="0">
                <a:ln w="12700">
                  <a:noFill/>
                  <a:prstDash val="solid"/>
                </a:ln>
                <a:solidFill>
                  <a:schemeClr val="accent5">
                    <a:lumMod val="2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(новые образовательные стандарты)</a:t>
            </a:r>
          </a:p>
          <a:p>
            <a:pPr algn="ctr"/>
            <a:endParaRPr lang="ru-RU" dirty="0">
              <a:ln w="12700">
                <a:solidFill>
                  <a:srgbClr val="663300"/>
                </a:solidFill>
                <a:prstDash val="solid"/>
              </a:ln>
              <a:solidFill>
                <a:srgbClr val="FF99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sz="quarter" idx="4"/>
          </p:nvPr>
        </p:nvSpPr>
        <p:spPr>
          <a:xfrm>
            <a:off x="4139952" y="1412776"/>
            <a:ext cx="5004047" cy="4713387"/>
          </a:xfrm>
        </p:spPr>
        <p:txBody>
          <a:bodyPr/>
          <a:lstStyle/>
          <a:p>
            <a:pPr indent="-216000">
              <a:buClr>
                <a:srgbClr val="663300"/>
              </a:buClr>
              <a:buFont typeface="Wingdings" pitchFamily="2" charset="2"/>
              <a:buChar char="q"/>
            </a:pPr>
            <a:r>
              <a:rPr lang="ru-RU" dirty="0" smtClean="0">
                <a:solidFill>
                  <a:srgbClr val="008000"/>
                </a:solidFill>
              </a:rPr>
              <a:t>деятельный и активный</a:t>
            </a:r>
          </a:p>
          <a:p>
            <a:pPr indent="-216000">
              <a:buClr>
                <a:srgbClr val="663300"/>
              </a:buClr>
              <a:buFont typeface="Wingdings" pitchFamily="2" charset="2"/>
              <a:buChar char="q"/>
            </a:pPr>
            <a:r>
              <a:rPr lang="ru-RU" dirty="0" err="1" smtClean="0">
                <a:solidFill>
                  <a:srgbClr val="008000"/>
                </a:solidFill>
              </a:rPr>
              <a:t>креативный</a:t>
            </a:r>
            <a:endParaRPr lang="ru-RU" dirty="0" smtClean="0">
              <a:solidFill>
                <a:srgbClr val="008000"/>
              </a:solidFill>
            </a:endParaRPr>
          </a:p>
          <a:p>
            <a:pPr indent="-216000">
              <a:buClr>
                <a:srgbClr val="663300"/>
              </a:buClr>
              <a:buFont typeface="Wingdings" pitchFamily="2" charset="2"/>
              <a:buChar char="q"/>
            </a:pPr>
            <a:r>
              <a:rPr lang="ru-RU" dirty="0" smtClean="0">
                <a:solidFill>
                  <a:srgbClr val="008000"/>
                </a:solidFill>
              </a:rPr>
              <a:t>любознательный</a:t>
            </a:r>
          </a:p>
          <a:p>
            <a:pPr indent="-216000">
              <a:buClr>
                <a:srgbClr val="663300"/>
              </a:buClr>
              <a:buFont typeface="Wingdings" pitchFamily="2" charset="2"/>
              <a:buChar char="q"/>
            </a:pPr>
            <a:r>
              <a:rPr lang="ru-RU" dirty="0" smtClean="0">
                <a:solidFill>
                  <a:srgbClr val="008000"/>
                </a:solidFill>
              </a:rPr>
              <a:t>инициативный</a:t>
            </a:r>
          </a:p>
          <a:p>
            <a:pPr indent="-216000">
              <a:buClr>
                <a:srgbClr val="663300"/>
              </a:buClr>
              <a:buFont typeface="Wingdings" pitchFamily="2" charset="2"/>
              <a:buChar char="q"/>
            </a:pPr>
            <a:r>
              <a:rPr lang="ru-RU" dirty="0" smtClean="0">
                <a:solidFill>
                  <a:srgbClr val="008000"/>
                </a:solidFill>
              </a:rPr>
              <a:t>уверенный в своих силах</a:t>
            </a:r>
          </a:p>
          <a:p>
            <a:pPr indent="-216000">
              <a:buClr>
                <a:srgbClr val="663300"/>
              </a:buClr>
              <a:buFont typeface="Wingdings" pitchFamily="2" charset="2"/>
              <a:buChar char="q"/>
            </a:pPr>
            <a:r>
              <a:rPr lang="ru-RU" dirty="0" smtClean="0">
                <a:solidFill>
                  <a:srgbClr val="008000"/>
                </a:solidFill>
              </a:rPr>
              <a:t>открытый внешнему миру,</a:t>
            </a:r>
          </a:p>
          <a:p>
            <a:pPr indent="-216000" eaLnBrk="0" hangingPunct="0">
              <a:buClr>
                <a:srgbClr val="663300"/>
              </a:buClr>
              <a:buFont typeface="Wingdings" pitchFamily="2" charset="2"/>
              <a:buChar char="q"/>
            </a:pPr>
            <a:r>
              <a:rPr lang="ru-RU" dirty="0" smtClean="0">
                <a:solidFill>
                  <a:srgbClr val="008000"/>
                </a:solidFill>
              </a:rPr>
              <a:t>доброжелательный и отзывчивый</a:t>
            </a:r>
          </a:p>
          <a:p>
            <a:pPr indent="-216000" eaLnBrk="0" hangingPunct="0">
              <a:buClr>
                <a:srgbClr val="663300"/>
              </a:buClr>
              <a:buFont typeface="Wingdings" pitchFamily="2" charset="2"/>
              <a:buChar char="q"/>
            </a:pPr>
            <a:r>
              <a:rPr lang="ru-RU" dirty="0" smtClean="0">
                <a:solidFill>
                  <a:srgbClr val="008000"/>
                </a:solidFill>
              </a:rPr>
              <a:t>положительно относящийся к себе</a:t>
            </a:r>
          </a:p>
          <a:p>
            <a:pPr indent="-216000" eaLnBrk="0" hangingPunct="0">
              <a:buClr>
                <a:srgbClr val="663300"/>
              </a:buClr>
              <a:buFont typeface="Wingdings" pitchFamily="2" charset="2"/>
              <a:buChar char="q"/>
            </a:pPr>
            <a:r>
              <a:rPr lang="ru-RU" dirty="0" smtClean="0">
                <a:solidFill>
                  <a:srgbClr val="008000"/>
                </a:solidFill>
              </a:rPr>
              <a:t>имеющий чувство собственного достоинства</a:t>
            </a:r>
          </a:p>
          <a:p>
            <a:pPr eaLnBrk="0" hangingPunct="0"/>
            <a:endParaRPr lang="ru-RU" dirty="0" smtClean="0">
              <a:solidFill>
                <a:srgbClr val="0000FF"/>
              </a:solidFill>
            </a:endParaRPr>
          </a:p>
          <a:p>
            <a:endParaRPr lang="ru-RU" dirty="0" smtClean="0">
              <a:solidFill>
                <a:srgbClr val="0000FF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5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0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5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0"/>
                            </p:stCondLst>
                            <p:childTnLst>
                              <p:par>
                                <p:cTn id="4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000"/>
                            </p:stCondLst>
                            <p:childTnLst>
                              <p:par>
                                <p:cTn id="59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2500"/>
                            </p:stCondLst>
                            <p:childTnLst>
                              <p:par>
                                <p:cTn id="6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3000"/>
                            </p:stCondLst>
                            <p:childTnLst>
                              <p:par>
                                <p:cTn id="6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3500"/>
                            </p:stCondLst>
                            <p:childTnLst>
                              <p:par>
                                <p:cTn id="7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4000"/>
                            </p:stCondLst>
                            <p:childTnLst>
                              <p:par>
                                <p:cTn id="7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4500"/>
                            </p:stCondLst>
                            <p:childTnLst>
                              <p:par>
                                <p:cTn id="7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5000"/>
                            </p:stCondLst>
                            <p:childTnLst>
                              <p:par>
                                <p:cTn id="8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5500"/>
                            </p:stCondLst>
                            <p:childTnLst>
                              <p:par>
                                <p:cTn id="8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6000"/>
                            </p:stCondLst>
                            <p:childTnLst>
                              <p:par>
                                <p:cTn id="9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  <p:bldP spid="7" grpId="0" uiExpand="1" build="p"/>
      <p:bldP spid="8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5085184"/>
            <a:ext cx="8589640" cy="1143000"/>
          </a:xfrm>
        </p:spPr>
        <p:txBody>
          <a:bodyPr/>
          <a:lstStyle/>
          <a:p>
            <a:r>
              <a:rPr lang="ru-RU" sz="4800" dirty="0" smtClean="0">
                <a:ln w="12700">
                  <a:solidFill>
                    <a:srgbClr val="663300"/>
                  </a:solidFill>
                  <a:prstDash val="solid"/>
                </a:ln>
                <a:solidFill>
                  <a:srgbClr val="FF99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СПАСИБО ЗА ВНИМАНИЕ!</a:t>
            </a:r>
            <a:endParaRPr lang="ru-RU" sz="4800" dirty="0">
              <a:ln w="12700">
                <a:solidFill>
                  <a:srgbClr val="663300"/>
                </a:solidFill>
                <a:prstDash val="solid"/>
              </a:ln>
              <a:solidFill>
                <a:srgbClr val="FF99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835696" y="476672"/>
            <a:ext cx="5116541" cy="45307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948264" y="4653136"/>
            <a:ext cx="2060420" cy="220486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/>
          <a:lstStyle/>
          <a:p>
            <a:r>
              <a:rPr lang="ru-RU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99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Главная </a:t>
            </a:r>
            <a:r>
              <a:rPr lang="ru-RU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99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цель здоровьесберегающей работы:</a:t>
            </a:r>
            <a:endParaRPr lang="ru-RU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FF99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2132856"/>
            <a:ext cx="8352928" cy="3168352"/>
          </a:xfrm>
        </p:spPr>
        <p:txBody>
          <a:bodyPr/>
          <a:lstStyle/>
          <a:p>
            <a:pPr lvl="1">
              <a:buClr>
                <a:srgbClr val="663300"/>
              </a:buClr>
              <a:buFont typeface="Wingdings" pitchFamily="2" charset="2"/>
              <a:buChar char="q"/>
            </a:pPr>
            <a:r>
              <a:rPr lang="ru-RU" sz="4400" dirty="0" smtClean="0"/>
              <a:t> обеспечение и  формирование </a:t>
            </a:r>
          </a:p>
          <a:p>
            <a:pPr lvl="1">
              <a:buClr>
                <a:srgbClr val="663300"/>
              </a:buClr>
              <a:buNone/>
            </a:pPr>
            <a:r>
              <a:rPr lang="ru-RU" sz="4400" dirty="0" smtClean="0"/>
              <a:t>   психологического здоровья    </a:t>
            </a:r>
          </a:p>
          <a:p>
            <a:pPr lvl="1">
              <a:buClr>
                <a:srgbClr val="663300"/>
              </a:buClr>
              <a:buNone/>
            </a:pPr>
            <a:r>
              <a:rPr lang="ru-RU" sz="4400" dirty="0" smtClean="0"/>
              <a:t>   детей</a:t>
            </a:r>
          </a:p>
          <a:p>
            <a:pPr lvl="1">
              <a:buClr>
                <a:srgbClr val="663300"/>
              </a:buClr>
              <a:buFont typeface="Wingdings" pitchFamily="2" charset="2"/>
              <a:buChar char="q"/>
            </a:pPr>
            <a:r>
              <a:rPr lang="ru-RU" sz="4400" dirty="0" smtClean="0"/>
              <a:t> выполнение возрастных задач  </a:t>
            </a:r>
          </a:p>
          <a:p>
            <a:pPr lvl="1">
              <a:buClr>
                <a:srgbClr val="663300"/>
              </a:buClr>
              <a:buNone/>
            </a:pPr>
            <a:r>
              <a:rPr lang="ru-RU" sz="4400" dirty="0" smtClean="0"/>
              <a:t>   развития</a:t>
            </a:r>
            <a:endParaRPr lang="ru-RU" sz="4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79512" y="260648"/>
            <a:ext cx="8568952" cy="710952"/>
          </a:xfrm>
        </p:spPr>
        <p:txBody>
          <a:bodyPr/>
          <a:lstStyle/>
          <a:p>
            <a:r>
              <a:rPr lang="ru-RU" sz="4800" dirty="0" smtClean="0">
                <a:ln w="12700">
                  <a:solidFill>
                    <a:schemeClr val="accent5">
                      <a:lumMod val="25000"/>
                    </a:schemeClr>
                  </a:solidFill>
                  <a:prstDash val="solid"/>
                </a:ln>
                <a:solidFill>
                  <a:srgbClr val="FF99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ru-RU" sz="4800" dirty="0" smtClean="0">
                <a:ln w="12700">
                  <a:solidFill>
                    <a:schemeClr val="accent5">
                      <a:lumMod val="25000"/>
                    </a:schemeClr>
                  </a:solidFill>
                  <a:prstDash val="solid"/>
                </a:ln>
                <a:solidFill>
                  <a:srgbClr val="FF99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ru-RU" sz="4800" dirty="0" smtClean="0">
                <a:ln w="12700">
                  <a:solidFill>
                    <a:schemeClr val="accent5">
                      <a:lumMod val="25000"/>
                    </a:schemeClr>
                  </a:solidFill>
                  <a:prstDash val="solid"/>
                </a:ln>
                <a:solidFill>
                  <a:srgbClr val="FF99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Психологическое здоровье? </a:t>
            </a:r>
            <a:endParaRPr lang="ru-RU" sz="4800" dirty="0">
              <a:ln w="12700">
                <a:solidFill>
                  <a:schemeClr val="accent5">
                    <a:lumMod val="25000"/>
                  </a:schemeClr>
                </a:solidFill>
                <a:prstDash val="solid"/>
              </a:ln>
              <a:solidFill>
                <a:srgbClr val="FF99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948264" y="4653136"/>
            <a:ext cx="2060420" cy="220486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132856"/>
            <a:ext cx="7600358" cy="4032448"/>
          </a:xfrm>
        </p:spPr>
        <p:txBody>
          <a:bodyPr/>
          <a:lstStyle/>
          <a:p>
            <a:pPr>
              <a:buClr>
                <a:srgbClr val="996633"/>
              </a:buClr>
              <a:buFont typeface="Wingdings" pitchFamily="2" charset="2"/>
              <a:buChar char="q"/>
            </a:pPr>
            <a:r>
              <a:rPr lang="ru-RU" sz="3600" dirty="0" smtClean="0"/>
              <a:t>Это здоровое развитие личности</a:t>
            </a:r>
          </a:p>
          <a:p>
            <a:pPr>
              <a:buClr>
                <a:srgbClr val="996633"/>
              </a:buClr>
              <a:buNone/>
            </a:pPr>
            <a:endParaRPr lang="ru-RU" sz="1600" dirty="0" smtClean="0"/>
          </a:p>
          <a:p>
            <a:pPr>
              <a:buClr>
                <a:srgbClr val="996633"/>
              </a:buClr>
              <a:buFont typeface="Wingdings" pitchFamily="2" charset="2"/>
              <a:buChar char="q"/>
            </a:pPr>
            <a:r>
              <a:rPr lang="ru-RU" sz="3600" dirty="0" smtClean="0"/>
              <a:t>Это адекватная реакция человека на те или иные события</a:t>
            </a:r>
          </a:p>
          <a:p>
            <a:pPr>
              <a:buClr>
                <a:srgbClr val="996633"/>
              </a:buClr>
              <a:buNone/>
            </a:pPr>
            <a:endParaRPr lang="ru-RU" sz="1600" dirty="0" smtClean="0"/>
          </a:p>
          <a:p>
            <a:pPr>
              <a:buClr>
                <a:srgbClr val="996633"/>
              </a:buClr>
              <a:buFont typeface="Wingdings" pitchFamily="2" charset="2"/>
              <a:buChar char="q"/>
            </a:pPr>
            <a:r>
              <a:rPr lang="ru-RU" sz="3600" dirty="0" smtClean="0"/>
              <a:t>Это здоровое мироощущение и мировосприятие</a:t>
            </a:r>
          </a:p>
          <a:p>
            <a:pPr>
              <a:buClr>
                <a:srgbClr val="996633"/>
              </a:buClr>
              <a:buNone/>
            </a:pPr>
            <a:endParaRPr lang="ru-RU" sz="2800" dirty="0" smtClean="0"/>
          </a:p>
          <a:p>
            <a:pPr marL="180000" indent="252000" algn="just">
              <a:spcBef>
                <a:spcPts val="0"/>
              </a:spcBef>
              <a:buNone/>
            </a:pPr>
            <a:endParaRPr lang="ru-RU" sz="1600" dirty="0" smtClean="0"/>
          </a:p>
          <a:p>
            <a:pPr marL="180000" indent="288000" algn="just">
              <a:spcBef>
                <a:spcPts val="0"/>
              </a:spcBef>
              <a:buNone/>
            </a:pPr>
            <a:endParaRPr lang="ru-RU" sz="2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5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n w="12700">
                  <a:solidFill>
                    <a:schemeClr val="accent5">
                      <a:lumMod val="25000"/>
                    </a:schemeClr>
                  </a:solidFill>
                  <a:prstDash val="solid"/>
                </a:ln>
                <a:solidFill>
                  <a:srgbClr val="FF99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Возрастные задачи развития </a:t>
            </a:r>
            <a:endParaRPr lang="ru-RU" dirty="0">
              <a:ln w="12700">
                <a:solidFill>
                  <a:schemeClr val="accent5">
                    <a:lumMod val="25000"/>
                  </a:schemeClr>
                </a:solidFill>
                <a:prstDash val="solid"/>
              </a:ln>
              <a:solidFill>
                <a:srgbClr val="FF99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948264" y="4653136"/>
            <a:ext cx="2060420" cy="220486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628800"/>
            <a:ext cx="8435280" cy="4530725"/>
          </a:xfrm>
        </p:spPr>
        <p:txBody>
          <a:bodyPr/>
          <a:lstStyle/>
          <a:p>
            <a:pPr indent="432000" algn="just">
              <a:buNone/>
            </a:pPr>
            <a:r>
              <a:rPr lang="ru-RU" sz="4000" dirty="0" smtClean="0"/>
              <a:t>Достижения, которые ребенок должен приобрести на протяжении определенного возрастного этапа, чтобы полноценно прожить его и иметь возможность конструктивно развиваться в дальнейшем.  </a:t>
            </a:r>
          </a:p>
          <a:p>
            <a:pPr algn="just">
              <a:buNone/>
            </a:pP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76256" y="4653136"/>
            <a:ext cx="2060420" cy="220486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7813"/>
            <a:ext cx="8507288" cy="1143000"/>
          </a:xfrm>
        </p:spPr>
        <p:txBody>
          <a:bodyPr/>
          <a:lstStyle/>
          <a:p>
            <a:r>
              <a:rPr lang="ru-RU" dirty="0" smtClean="0">
                <a:ln w="12700">
                  <a:solidFill>
                    <a:schemeClr val="accent5">
                      <a:lumMod val="25000"/>
                    </a:schemeClr>
                  </a:solidFill>
                  <a:prstDash val="solid"/>
                </a:ln>
                <a:solidFill>
                  <a:srgbClr val="FF99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Уровни психологического здоровья:</a:t>
            </a:r>
            <a:endParaRPr lang="ru-RU" dirty="0">
              <a:ln w="12700">
                <a:solidFill>
                  <a:schemeClr val="accent5">
                    <a:lumMod val="25000"/>
                  </a:schemeClr>
                </a:solidFill>
                <a:prstDash val="solid"/>
              </a:ln>
              <a:solidFill>
                <a:srgbClr val="FF99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4348" y="2071678"/>
            <a:ext cx="8754196" cy="3987239"/>
          </a:xfrm>
        </p:spPr>
        <p:txBody>
          <a:bodyPr/>
          <a:lstStyle/>
          <a:p>
            <a:pPr>
              <a:lnSpc>
                <a:spcPct val="150000"/>
              </a:lnSpc>
              <a:buClr>
                <a:srgbClr val="663300"/>
              </a:buClr>
              <a:buFont typeface="Wingdings" pitchFamily="2" charset="2"/>
              <a:buChar char="q"/>
            </a:pPr>
            <a:r>
              <a:rPr lang="ru-RU" sz="3600" dirty="0" smtClean="0"/>
              <a:t>Высший – креативный </a:t>
            </a:r>
          </a:p>
          <a:p>
            <a:pPr>
              <a:lnSpc>
                <a:spcPct val="150000"/>
              </a:lnSpc>
              <a:buClr>
                <a:srgbClr val="663300"/>
              </a:buClr>
              <a:buFont typeface="Wingdings" pitchFamily="2" charset="2"/>
              <a:buChar char="q"/>
            </a:pPr>
            <a:r>
              <a:rPr lang="ru-RU" sz="3600" dirty="0" smtClean="0"/>
              <a:t>Средний – адаптивный </a:t>
            </a:r>
          </a:p>
          <a:p>
            <a:pPr>
              <a:lnSpc>
                <a:spcPct val="150000"/>
              </a:lnSpc>
              <a:buClr>
                <a:srgbClr val="663300"/>
              </a:buClr>
              <a:buFont typeface="Wingdings" pitchFamily="2" charset="2"/>
              <a:buChar char="q"/>
            </a:pPr>
            <a:r>
              <a:rPr lang="ru-RU" sz="3600" dirty="0" smtClean="0"/>
              <a:t>Низший – </a:t>
            </a:r>
            <a:r>
              <a:rPr lang="ru-RU" sz="3600" dirty="0" err="1" smtClean="0"/>
              <a:t>дезадаптивный</a:t>
            </a:r>
            <a:r>
              <a:rPr lang="ru-RU" sz="3600" dirty="0" smtClean="0"/>
              <a:t> или ассимилятивно-аккомодативный </a:t>
            </a:r>
          </a:p>
          <a:p>
            <a:pPr>
              <a:buClr>
                <a:srgbClr val="663300"/>
              </a:buClr>
              <a:buNone/>
            </a:pP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76256" y="4653136"/>
            <a:ext cx="2060420" cy="220486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700808"/>
            <a:ext cx="8496944" cy="3986669"/>
          </a:xfrm>
        </p:spPr>
        <p:txBody>
          <a:bodyPr/>
          <a:lstStyle/>
          <a:p>
            <a:pPr lvl="0">
              <a:lnSpc>
                <a:spcPct val="150000"/>
              </a:lnSpc>
              <a:buClr>
                <a:srgbClr val="663300"/>
              </a:buClr>
              <a:buFont typeface="Wingdings" pitchFamily="2" charset="2"/>
              <a:buChar char="q"/>
            </a:pPr>
            <a:r>
              <a:rPr lang="ru-RU" sz="3300" dirty="0" smtClean="0"/>
              <a:t>Обучение </a:t>
            </a:r>
            <a:r>
              <a:rPr lang="ru-RU" sz="3300" dirty="0"/>
              <a:t>положительному самоотношению и принятию других </a:t>
            </a:r>
            <a:r>
              <a:rPr lang="ru-RU" sz="3300" dirty="0" smtClean="0"/>
              <a:t>людей</a:t>
            </a:r>
            <a:endParaRPr lang="ru-RU" sz="3300" dirty="0"/>
          </a:p>
          <a:p>
            <a:pPr lvl="0">
              <a:lnSpc>
                <a:spcPct val="150000"/>
              </a:lnSpc>
              <a:buClr>
                <a:srgbClr val="663300"/>
              </a:buClr>
              <a:buFont typeface="Wingdings" pitchFamily="2" charset="2"/>
              <a:buChar char="q"/>
            </a:pPr>
            <a:r>
              <a:rPr lang="ru-RU" sz="3300" dirty="0" smtClean="0"/>
              <a:t>Обучение </a:t>
            </a:r>
            <a:r>
              <a:rPr lang="ru-RU" sz="3300" dirty="0"/>
              <a:t>рефлексивным </a:t>
            </a:r>
            <a:r>
              <a:rPr lang="ru-RU" sz="3300" dirty="0" smtClean="0"/>
              <a:t>умениям</a:t>
            </a:r>
            <a:endParaRPr lang="ru-RU" sz="3300" dirty="0"/>
          </a:p>
          <a:p>
            <a:pPr lvl="0">
              <a:lnSpc>
                <a:spcPct val="150000"/>
              </a:lnSpc>
              <a:buClr>
                <a:srgbClr val="663300"/>
              </a:buClr>
              <a:buFont typeface="Wingdings" pitchFamily="2" charset="2"/>
              <a:buChar char="q"/>
            </a:pPr>
            <a:r>
              <a:rPr lang="ru-RU" sz="3300" dirty="0" smtClean="0"/>
              <a:t>Формирование </a:t>
            </a:r>
            <a:r>
              <a:rPr lang="ru-RU" sz="3300" dirty="0"/>
              <a:t>потребности в </a:t>
            </a:r>
            <a:r>
              <a:rPr lang="ru-RU" sz="3300" dirty="0" smtClean="0"/>
              <a:t>саморазвитии</a:t>
            </a:r>
            <a:endParaRPr lang="ru-RU" sz="3300" dirty="0"/>
          </a:p>
          <a:p>
            <a:pPr lvl="0">
              <a:lnSpc>
                <a:spcPct val="150000"/>
              </a:lnSpc>
              <a:buClr>
                <a:srgbClr val="663300"/>
              </a:buClr>
              <a:buFont typeface="Wingdings" pitchFamily="2" charset="2"/>
              <a:buChar char="q"/>
            </a:pPr>
            <a:r>
              <a:rPr lang="ru-RU" sz="3300" dirty="0" smtClean="0"/>
              <a:t>Содействие </a:t>
            </a:r>
            <a:r>
              <a:rPr lang="ru-RU" sz="3300" dirty="0"/>
              <a:t>росту, развитию </a:t>
            </a:r>
            <a:r>
              <a:rPr lang="ru-RU" sz="3300" dirty="0" smtClean="0"/>
              <a:t>ребенка </a:t>
            </a:r>
            <a:endParaRPr lang="ru-RU" sz="3300" dirty="0"/>
          </a:p>
          <a:p>
            <a:pPr>
              <a:buNone/>
            </a:pPr>
            <a:endParaRPr lang="ru-RU" sz="4000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87346" y="257716"/>
            <a:ext cx="8229600" cy="1143000"/>
          </a:xfrm>
        </p:spPr>
        <p:txBody>
          <a:bodyPr/>
          <a:lstStyle/>
          <a:p>
            <a:r>
              <a:rPr lang="ru-RU" dirty="0" smtClean="0">
                <a:ln w="12700">
                  <a:solidFill>
                    <a:schemeClr val="accent5">
                      <a:lumMod val="25000"/>
                    </a:schemeClr>
                  </a:solidFill>
                  <a:prstDash val="solid"/>
                </a:ln>
                <a:solidFill>
                  <a:srgbClr val="FF99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Основные задачи психологической поддержки:</a:t>
            </a:r>
            <a:endParaRPr lang="ru-RU" dirty="0">
              <a:ln w="12700">
                <a:solidFill>
                  <a:schemeClr val="accent5">
                    <a:lumMod val="25000"/>
                  </a:schemeClr>
                </a:solidFill>
                <a:prstDash val="solid"/>
              </a:ln>
              <a:solidFill>
                <a:srgbClr val="FF99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500"/>
                            </p:stCondLst>
                            <p:childTnLst>
                              <p:par>
                                <p:cTn id="11" presetID="55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55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500"/>
                            </p:stCondLst>
                            <p:childTnLst>
                              <p:par>
                                <p:cTn id="23" presetID="55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67544" y="2276872"/>
            <a:ext cx="8229600" cy="3782045"/>
          </a:xfrm>
        </p:spPr>
        <p:txBody>
          <a:bodyPr/>
          <a:lstStyle/>
          <a:p>
            <a:pPr>
              <a:lnSpc>
                <a:spcPct val="150000"/>
              </a:lnSpc>
              <a:buClr>
                <a:srgbClr val="663300"/>
              </a:buClr>
              <a:buFont typeface="Wingdings" pitchFamily="2" charset="2"/>
              <a:buChar char="q"/>
            </a:pPr>
            <a:r>
              <a:rPr lang="ru-RU" sz="3600" dirty="0" smtClean="0"/>
              <a:t>психологическая диагностика</a:t>
            </a:r>
          </a:p>
          <a:p>
            <a:pPr>
              <a:buClr>
                <a:srgbClr val="663300"/>
              </a:buClr>
              <a:buFont typeface="Wingdings" pitchFamily="2" charset="2"/>
              <a:buChar char="q"/>
            </a:pPr>
            <a:r>
              <a:rPr lang="ru-RU" sz="3600" dirty="0" smtClean="0"/>
              <a:t>коррекционно-развивающая работа  с детьми, нуждающимися в психологической поддержке.</a:t>
            </a:r>
            <a:endParaRPr lang="ru-RU" sz="3600" dirty="0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251520" y="548680"/>
            <a:ext cx="8686800" cy="1143000"/>
          </a:xfrm>
        </p:spPr>
        <p:txBody>
          <a:bodyPr/>
          <a:lstStyle/>
          <a:p>
            <a:pPr algn="l"/>
            <a:r>
              <a:rPr lang="ru-RU" dirty="0" smtClean="0">
                <a:ln w="12700">
                  <a:solidFill>
                    <a:schemeClr val="accent5">
                      <a:lumMod val="25000"/>
                    </a:schemeClr>
                  </a:solidFill>
                  <a:prstDash val="solid"/>
                </a:ln>
                <a:solidFill>
                  <a:srgbClr val="FF99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Основа работы психологической службы:</a:t>
            </a:r>
            <a:endParaRPr lang="ru-RU" dirty="0">
              <a:ln w="12700">
                <a:solidFill>
                  <a:schemeClr val="accent5">
                    <a:lumMod val="25000"/>
                  </a:schemeClr>
                </a:solidFill>
                <a:prstDash val="solid"/>
              </a:ln>
              <a:solidFill>
                <a:srgbClr val="FF99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76256" y="4653136"/>
            <a:ext cx="2060420" cy="220486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Скругленный прямоугольник 9">
            <a:hlinkClick r:id="rId2" action="ppaction://hlinkfile"/>
          </p:cNvPr>
          <p:cNvSpPr/>
          <p:nvPr/>
        </p:nvSpPr>
        <p:spPr>
          <a:xfrm>
            <a:off x="251520" y="6165304"/>
            <a:ext cx="8280920" cy="692696"/>
          </a:xfrm>
          <a:prstGeom prst="roundRect">
            <a:avLst/>
          </a:prstGeom>
          <a:solidFill>
            <a:srgbClr val="99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51520" y="4149080"/>
            <a:ext cx="8280920" cy="2016224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51520" y="1124744"/>
            <a:ext cx="8280920" cy="30243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/>
          <a:lstStyle/>
          <a:p>
            <a:r>
              <a:rPr lang="ru-RU" dirty="0" smtClean="0">
                <a:ln w="12700">
                  <a:solidFill>
                    <a:srgbClr val="663300"/>
                  </a:solidFill>
                  <a:prstDash val="solid"/>
                </a:ln>
                <a:solidFill>
                  <a:srgbClr val="FF99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Психологическая диагностика</a:t>
            </a:r>
            <a:br>
              <a:rPr lang="ru-RU" dirty="0" smtClean="0">
                <a:ln w="12700">
                  <a:solidFill>
                    <a:srgbClr val="663300"/>
                  </a:solidFill>
                  <a:prstDash val="solid"/>
                </a:ln>
                <a:solidFill>
                  <a:srgbClr val="FF99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endParaRPr lang="ru-RU" dirty="0">
              <a:ln w="12700">
                <a:solidFill>
                  <a:srgbClr val="663300"/>
                </a:solidFill>
                <a:prstDash val="solid"/>
              </a:ln>
              <a:solidFill>
                <a:srgbClr val="FF99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67544" y="2327275"/>
          <a:ext cx="8219256" cy="4530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539552" y="692696"/>
            <a:ext cx="8229600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0" cap="none" spc="0" normalizeH="0" baseline="0" noProof="0" dirty="0" smtClean="0">
                <a:ln w="12700">
                  <a:solidFill>
                    <a:srgbClr val="663300"/>
                  </a:solidFill>
                  <a:prstDash val="solid"/>
                </a:ln>
                <a:solidFill>
                  <a:srgbClr val="FF99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Используемые методики:</a:t>
            </a:r>
            <a:br>
              <a:rPr kumimoji="0" lang="ru-RU" sz="4400" b="1" i="0" u="none" strike="noStrike" kern="0" cap="none" spc="0" normalizeH="0" baseline="0" noProof="0" dirty="0" smtClean="0">
                <a:ln w="12700">
                  <a:solidFill>
                    <a:srgbClr val="663300"/>
                  </a:solidFill>
                  <a:prstDash val="solid"/>
                </a:ln>
                <a:solidFill>
                  <a:srgbClr val="FF99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4400" b="1" i="0" u="none" strike="noStrike" kern="0" cap="none" spc="0" normalizeH="0" baseline="0" noProof="0" dirty="0">
              <a:ln w="12700">
                <a:solidFill>
                  <a:srgbClr val="663300"/>
                </a:solidFill>
                <a:prstDash val="solid"/>
              </a:ln>
              <a:solidFill>
                <a:srgbClr val="FF99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Содержимое 2"/>
          <p:cNvSpPr txBox="1">
            <a:spLocks/>
          </p:cNvSpPr>
          <p:nvPr/>
        </p:nvSpPr>
        <p:spPr bwMode="auto">
          <a:xfrm>
            <a:off x="323528" y="1052736"/>
            <a:ext cx="8363272" cy="54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60000"/>
              <a:buFont typeface="Wingdings" pitchFamily="2" charset="2"/>
              <a:buChar char="q"/>
              <a:tabLst/>
              <a:defRPr/>
            </a:pPr>
            <a:r>
              <a:rPr kumimoji="0" lang="ru-RU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Методика «Заучивания 10 слов»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60000"/>
              <a:buFont typeface="Wingdings" pitchFamily="2" charset="2"/>
              <a:buChar char="q"/>
              <a:tabLst/>
              <a:defRPr/>
            </a:pPr>
            <a:r>
              <a:rPr kumimoji="0" lang="ru-RU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Методика «Исключение понятий»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60000"/>
              <a:buFont typeface="Wingdings" pitchFamily="2" charset="2"/>
              <a:buChar char="q"/>
              <a:tabLst/>
              <a:defRPr/>
            </a:pPr>
            <a:r>
              <a:rPr kumimoji="0" lang="ru-RU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Методика «Умозаключение по аналогии»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60000"/>
              <a:buFont typeface="Wingdings" pitchFamily="2" charset="2"/>
              <a:buChar char="q"/>
              <a:tabLst/>
              <a:defRPr/>
            </a:pPr>
            <a:r>
              <a:rPr kumimoji="0" lang="ru-RU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Методика «Обобщение»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60000"/>
              <a:buFont typeface="Wingdings" pitchFamily="2" charset="2"/>
              <a:buChar char="q"/>
              <a:tabLst/>
              <a:defRPr/>
            </a:pPr>
            <a:r>
              <a:rPr kumimoji="0" lang="ru-RU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Методика «Логичность умозаключений»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60000"/>
              <a:buFont typeface="Wingdings" pitchFamily="2" charset="2"/>
              <a:buChar char="q"/>
              <a:tabLst/>
              <a:defRPr/>
            </a:pPr>
            <a:r>
              <a:rPr kumimoji="0" lang="ru-RU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Методика «</a:t>
            </a:r>
            <a:r>
              <a:rPr kumimoji="0" lang="ru-RU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Мюнстенберга</a:t>
            </a:r>
            <a:r>
              <a:rPr kumimoji="0" lang="ru-RU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»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60000"/>
              <a:buFont typeface="Wingdings" pitchFamily="2" charset="2"/>
              <a:buChar char="q"/>
              <a:tabLst/>
              <a:defRPr/>
            </a:pPr>
            <a:r>
              <a:rPr kumimoji="0" lang="ru-RU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Методика «Исследования гибкости мышления»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60000"/>
              <a:buFont typeface="Wingdings" pitchFamily="2" charset="2"/>
              <a:buChar char="q"/>
              <a:tabLst/>
              <a:defRPr/>
            </a:pPr>
            <a:r>
              <a:rPr kumimoji="0" lang="ru-RU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Анкета «Нервно – психическое здоровье»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60000"/>
              <a:buFont typeface="Wingdings" pitchFamily="2" charset="2"/>
              <a:buChar char="q"/>
              <a:tabLst/>
              <a:defRPr/>
            </a:pPr>
            <a:r>
              <a:rPr kumimoji="0" lang="ru-RU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Методика «Проективный тест личностных отношений, социальных эмоции и ценностных ориентаций «Домики» 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60000"/>
              <a:buFont typeface="Wingdings" pitchFamily="2" charset="2"/>
              <a:buChar char="q"/>
              <a:tabLst/>
              <a:defRPr/>
            </a:pPr>
            <a:r>
              <a:rPr kumimoji="0" lang="ru-RU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Методика «Опросник школьной тревожности» по Филлипсу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60000"/>
              <a:buFont typeface="Wingdings" pitchFamily="2" charset="2"/>
              <a:buChar char="q"/>
              <a:tabLst/>
              <a:defRPr/>
            </a:pPr>
            <a:r>
              <a:rPr kumimoji="0" lang="ru-RU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Методика «Оценка школьной мотивации»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B3FDC8C-6E24-4030-A1B5-BCD29A0A257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">
                                            <p:graphicEl>
                                              <a:dgm id="{DB3FDC8C-6E24-4030-A1B5-BCD29A0A257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>
                                            <p:graphicEl>
                                              <a:dgm id="{DB3FDC8C-6E24-4030-A1B5-BCD29A0A257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>
                                            <p:graphicEl>
                                              <a:dgm id="{DB3FDC8C-6E24-4030-A1B5-BCD29A0A257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">
                                            <p:graphicEl>
                                              <a:dgm id="{DB3FDC8C-6E24-4030-A1B5-BCD29A0A257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DE4049C-B468-4792-B7E7-B7D9853645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5">
                                            <p:graphicEl>
                                              <a:dgm id="{5DE4049C-B468-4792-B7E7-B7D9853645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">
                                            <p:graphicEl>
                                              <a:dgm id="{5DE4049C-B468-4792-B7E7-B7D9853645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">
                                            <p:graphicEl>
                                              <a:dgm id="{5DE4049C-B468-4792-B7E7-B7D9853645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5">
                                            <p:graphicEl>
                                              <a:dgm id="{5DE4049C-B468-4792-B7E7-B7D98536453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391A46A-7D41-47C7-A7DE-74DB62916D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5">
                                            <p:graphicEl>
                                              <a:dgm id="{0391A46A-7D41-47C7-A7DE-74DB62916D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5">
                                            <p:graphicEl>
                                              <a:dgm id="{0391A46A-7D41-47C7-A7DE-74DB62916D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5">
                                            <p:graphicEl>
                                              <a:dgm id="{0391A46A-7D41-47C7-A7DE-74DB62916D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>
                                            <p:graphicEl>
                                              <a:dgm id="{0391A46A-7D41-47C7-A7DE-74DB62916DE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8C85505-E460-4937-BA74-C85F947D121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5">
                                            <p:graphicEl>
                                              <a:dgm id="{58C85505-E460-4937-BA74-C85F947D121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5">
                                            <p:graphicEl>
                                              <a:dgm id="{58C85505-E460-4937-BA74-C85F947D121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5">
                                            <p:graphicEl>
                                              <a:dgm id="{58C85505-E460-4937-BA74-C85F947D121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5">
                                            <p:graphicEl>
                                              <a:dgm id="{58C85505-E460-4937-BA74-C85F947D121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B19A9E8-87D2-4E16-B203-3341254CC71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5">
                                            <p:graphicEl>
                                              <a:dgm id="{0B19A9E8-87D2-4E16-B203-3341254CC71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5">
                                            <p:graphicEl>
                                              <a:dgm id="{0B19A9E8-87D2-4E16-B203-3341254CC71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5">
                                            <p:graphicEl>
                                              <a:dgm id="{0B19A9E8-87D2-4E16-B203-3341254CC71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5">
                                            <p:graphicEl>
                                              <a:dgm id="{0B19A9E8-87D2-4E16-B203-3341254CC71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8A55753-1677-443D-8EAA-D243DA49D93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5">
                                            <p:graphicEl>
                                              <a:dgm id="{98A55753-1677-443D-8EAA-D243DA49D93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5">
                                            <p:graphicEl>
                                              <a:dgm id="{98A55753-1677-443D-8EAA-D243DA49D93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5">
                                            <p:graphicEl>
                                              <a:dgm id="{98A55753-1677-443D-8EAA-D243DA49D93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5">
                                            <p:graphicEl>
                                              <a:dgm id="{98A55753-1677-443D-8EAA-D243DA49D93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000"/>
                            </p:stCondLst>
                            <p:childTnLst>
                              <p:par>
                                <p:cTn id="50" presetID="2" presetClass="exit" presetSubtype="12" fill="hold" grpId="3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51" dur="500"/>
                                        <p:tgtEl>
                                          <p:spTgt spid="5">
                                            <p:graphicEl>
                                              <a:dgm id="{DB3FDC8C-6E24-4030-A1B5-BCD29A0A257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/>
                                        <p:tgtEl>
                                          <p:spTgt spid="5">
                                            <p:graphicEl>
                                              <a:dgm id="{DB3FDC8C-6E24-4030-A1B5-BCD29A0A257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B3FDC8C-6E24-4030-A1B5-BCD29A0A257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2" presetClass="exit" presetSubtype="12" fill="hold" grpId="3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55" dur="1000"/>
                                        <p:tgtEl>
                                          <p:spTgt spid="5">
                                            <p:graphicEl>
                                              <a:dgm id="{5DE4049C-B468-4792-B7E7-B7D9853645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000"/>
                                        <p:tgtEl>
                                          <p:spTgt spid="5">
                                            <p:graphicEl>
                                              <a:dgm id="{5DE4049C-B468-4792-B7E7-B7D9853645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DE4049C-B468-4792-B7E7-B7D9853645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2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2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20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4000"/>
                            </p:stCondLst>
                            <p:childTnLst>
                              <p:par>
                                <p:cTn id="83" presetID="2" presetClass="exit" presetSubtype="12" fill="hold" grpId="3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84" dur="500"/>
                                        <p:tgtEl>
                                          <p:spTgt spid="5">
                                            <p:graphicEl>
                                              <a:dgm id="{0391A46A-7D41-47C7-A7DE-74DB62916D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/>
                                        <p:tgtEl>
                                          <p:spTgt spid="5">
                                            <p:graphicEl>
                                              <a:dgm id="{0391A46A-7D41-47C7-A7DE-74DB62916D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391A46A-7D41-47C7-A7DE-74DB62916D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2" presetClass="exit" presetSubtype="12" fill="hold" grpId="3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88" dur="1000"/>
                                        <p:tgtEl>
                                          <p:spTgt spid="5">
                                            <p:graphicEl>
                                              <a:dgm id="{58C85505-E460-4937-BA74-C85F947D121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1000"/>
                                        <p:tgtEl>
                                          <p:spTgt spid="5">
                                            <p:graphicEl>
                                              <a:dgm id="{58C85505-E460-4937-BA74-C85F947D121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8C85505-E460-4937-BA74-C85F947D121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20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20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20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6000"/>
                            </p:stCondLst>
                            <p:childTnLst>
                              <p:par>
                                <p:cTn id="104" presetID="2" presetClass="exit" presetSubtype="12" fill="hold" grpId="3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105" dur="500"/>
                                        <p:tgtEl>
                                          <p:spTgt spid="5">
                                            <p:graphicEl>
                                              <a:dgm id="{0B19A9E8-87D2-4E16-B203-3341254CC71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/>
                                        <p:tgtEl>
                                          <p:spTgt spid="5">
                                            <p:graphicEl>
                                              <a:dgm id="{0B19A9E8-87D2-4E16-B203-3341254CC71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B19A9E8-87D2-4E16-B203-3341254CC71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2" presetClass="exit" presetSubtype="12" fill="hold" grpId="3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109" dur="1000"/>
                                        <p:tgtEl>
                                          <p:spTgt spid="5">
                                            <p:graphicEl>
                                              <a:dgm id="{98A55753-1677-443D-8EAA-D243DA49D93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1000"/>
                                        <p:tgtEl>
                                          <p:spTgt spid="5">
                                            <p:graphicEl>
                                              <a:dgm id="{98A55753-1677-443D-8EAA-D243DA49D93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8A55753-1677-443D-8EAA-D243DA49D93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0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animBg="1"/>
      <p:bldP spid="2" grpId="0"/>
      <p:bldGraphic spid="5" grpId="0">
        <p:bldSub>
          <a:bldDgm bld="lvlAtOnce"/>
        </p:bldSub>
      </p:bldGraphic>
      <p:bldGraphic spid="5" grpId="3">
        <p:bldSub>
          <a:bldDgm bld="one"/>
        </p:bldSub>
      </p:bldGraphic>
      <p:bldP spid="6" grpId="0" uiExpan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76256" y="4653136"/>
            <a:ext cx="2060420" cy="220486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0" y="692696"/>
            <a:ext cx="9144000" cy="1224136"/>
          </a:xfrm>
        </p:spPr>
        <p:txBody>
          <a:bodyPr/>
          <a:lstStyle/>
          <a:p>
            <a:r>
              <a:rPr lang="ru-RU" dirty="0" smtClean="0">
                <a:ln w="12700">
                  <a:solidFill>
                    <a:srgbClr val="663300"/>
                  </a:solidFill>
                  <a:prstDash val="solid"/>
                </a:ln>
                <a:solidFill>
                  <a:srgbClr val="FF99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Программы развивающих занятий:</a:t>
            </a:r>
            <a:br>
              <a:rPr lang="ru-RU" dirty="0" smtClean="0">
                <a:ln w="12700">
                  <a:solidFill>
                    <a:srgbClr val="663300"/>
                  </a:solidFill>
                  <a:prstDash val="solid"/>
                </a:ln>
                <a:solidFill>
                  <a:srgbClr val="FF99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endParaRPr lang="ru-RU" dirty="0">
              <a:ln w="12700">
                <a:solidFill>
                  <a:srgbClr val="663300"/>
                </a:solidFill>
                <a:prstDash val="solid"/>
              </a:ln>
              <a:solidFill>
                <a:srgbClr val="FF99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539552" y="1772816"/>
            <a:ext cx="8426834" cy="4414157"/>
          </a:xfrm>
        </p:spPr>
        <p:txBody>
          <a:bodyPr/>
          <a:lstStyle/>
          <a:p>
            <a:pPr lvl="0">
              <a:lnSpc>
                <a:spcPct val="150000"/>
              </a:lnSpc>
              <a:buClr>
                <a:srgbClr val="996633"/>
              </a:buClr>
              <a:buFont typeface="Wingdings" pitchFamily="2" charset="2"/>
              <a:buChar char="q"/>
            </a:pPr>
            <a:r>
              <a:rPr lang="ru-RU" sz="2800" dirty="0" smtClean="0"/>
              <a:t>«Тропинка к своему Я» О.В. </a:t>
            </a:r>
            <a:r>
              <a:rPr lang="ru-RU" sz="2800" dirty="0" err="1" smtClean="0"/>
              <a:t>Хухлаевой</a:t>
            </a:r>
            <a:endParaRPr lang="ru-RU" sz="2800" dirty="0" smtClean="0"/>
          </a:p>
          <a:p>
            <a:pPr>
              <a:lnSpc>
                <a:spcPct val="150000"/>
              </a:lnSpc>
              <a:buClr>
                <a:srgbClr val="996633"/>
              </a:buClr>
              <a:buFont typeface="Wingdings" pitchFamily="2" charset="2"/>
              <a:buChar char="q"/>
            </a:pPr>
            <a:r>
              <a:rPr lang="ru-RU" sz="2800" dirty="0" smtClean="0"/>
              <a:t>«Четыре путешествия» психопрофилактических развивающих занятий в начальной школе </a:t>
            </a:r>
          </a:p>
          <a:p>
            <a:pPr lvl="0">
              <a:lnSpc>
                <a:spcPct val="150000"/>
              </a:lnSpc>
              <a:buClr>
                <a:srgbClr val="996633"/>
              </a:buClr>
              <a:buFont typeface="Wingdings" pitchFamily="2" charset="2"/>
              <a:buChar char="q"/>
            </a:pPr>
            <a:r>
              <a:rPr lang="ru-RU" sz="2800" dirty="0" smtClean="0"/>
              <a:t>«Уроки добра» С.И. </a:t>
            </a:r>
            <a:r>
              <a:rPr lang="ru-RU" sz="2800" dirty="0" err="1" smtClean="0"/>
              <a:t>Семенака</a:t>
            </a:r>
            <a:r>
              <a:rPr lang="ru-RU" sz="2800" dirty="0" smtClean="0"/>
              <a:t>  </a:t>
            </a:r>
          </a:p>
          <a:p>
            <a:pPr lvl="0">
              <a:lnSpc>
                <a:spcPct val="150000"/>
              </a:lnSpc>
              <a:buClr>
                <a:srgbClr val="996633"/>
              </a:buClr>
              <a:buFont typeface="Wingdings" pitchFamily="2" charset="2"/>
              <a:buChar char="q"/>
            </a:pPr>
            <a:r>
              <a:rPr lang="ru-RU" sz="2800" dirty="0" smtClean="0"/>
              <a:t>«Умные занятия: через игру к совершенству»           Е. Синицыной</a:t>
            </a:r>
            <a:endParaRPr lang="ru-RU" sz="2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0"/>
                            </p:stCondLst>
                            <p:childTnLst>
                              <p:par>
                                <p:cTn id="10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0"/>
                            </p:stCondLst>
                            <p:childTnLst>
                              <p:par>
                                <p:cTn id="15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0"/>
                            </p:stCondLst>
                            <p:childTnLst>
                              <p:par>
                                <p:cTn id="2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Клен">
  <a:themeElements>
    <a:clrScheme name="Клен 3">
      <a:dk1>
        <a:srgbClr val="000000"/>
      </a:dk1>
      <a:lt1>
        <a:srgbClr val="FFFFCC"/>
      </a:lt1>
      <a:dk2>
        <a:srgbClr val="A26D18"/>
      </a:dk2>
      <a:lt2>
        <a:srgbClr val="F9D793"/>
      </a:lt2>
      <a:accent1>
        <a:srgbClr val="FFD05B"/>
      </a:accent1>
      <a:accent2>
        <a:srgbClr val="FEE1A8"/>
      </a:accent2>
      <a:accent3>
        <a:srgbClr val="FFFFE2"/>
      </a:accent3>
      <a:accent4>
        <a:srgbClr val="000000"/>
      </a:accent4>
      <a:accent5>
        <a:srgbClr val="FFE4B5"/>
      </a:accent5>
      <a:accent6>
        <a:srgbClr val="E6CC98"/>
      </a:accent6>
      <a:hlink>
        <a:srgbClr val="FF0000"/>
      </a:hlink>
      <a:folHlink>
        <a:srgbClr val="CC6600"/>
      </a:folHlink>
    </a:clrScheme>
    <a:fontScheme name="Клен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Клен 1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CC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2">
        <a:dk1>
          <a:srgbClr val="EA9306"/>
        </a:dk1>
        <a:lt1>
          <a:srgbClr val="FFFFFF"/>
        </a:lt1>
        <a:dk2>
          <a:srgbClr val="FAC120"/>
        </a:dk2>
        <a:lt2>
          <a:srgbClr val="FFFDD1"/>
        </a:lt2>
        <a:accent1>
          <a:srgbClr val="CC6600"/>
        </a:accent1>
        <a:accent2>
          <a:srgbClr val="FF9933"/>
        </a:accent2>
        <a:accent3>
          <a:srgbClr val="FCDDAB"/>
        </a:accent3>
        <a:accent4>
          <a:srgbClr val="DADADA"/>
        </a:accent4>
        <a:accent5>
          <a:srgbClr val="E2B8AA"/>
        </a:accent5>
        <a:accent6>
          <a:srgbClr val="E78A2D"/>
        </a:accent6>
        <a:hlink>
          <a:srgbClr val="A50021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3">
        <a:dk1>
          <a:srgbClr val="000000"/>
        </a:dk1>
        <a:lt1>
          <a:srgbClr val="FFFFCC"/>
        </a:lt1>
        <a:dk2>
          <a:srgbClr val="A26D18"/>
        </a:dk2>
        <a:lt2>
          <a:srgbClr val="F9D793"/>
        </a:lt2>
        <a:accent1>
          <a:srgbClr val="FFD05B"/>
        </a:accent1>
        <a:accent2>
          <a:srgbClr val="FEE1A8"/>
        </a:accent2>
        <a:accent3>
          <a:srgbClr val="FFFFE2"/>
        </a:accent3>
        <a:accent4>
          <a:srgbClr val="000000"/>
        </a:accent4>
        <a:accent5>
          <a:srgbClr val="FFE4B5"/>
        </a:accent5>
        <a:accent6>
          <a:srgbClr val="E6CC98"/>
        </a:accent6>
        <a:hlink>
          <a:srgbClr val="FF0000"/>
        </a:hlink>
        <a:folHlink>
          <a:srgbClr val="CC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лен 4">
        <a:dk1>
          <a:srgbClr val="008000"/>
        </a:dk1>
        <a:lt1>
          <a:srgbClr val="FFFFFF"/>
        </a:lt1>
        <a:dk2>
          <a:srgbClr val="005800"/>
        </a:dk2>
        <a:lt2>
          <a:srgbClr val="FFFFCC"/>
        </a:lt2>
        <a:accent1>
          <a:srgbClr val="00CC99"/>
        </a:accent1>
        <a:accent2>
          <a:srgbClr val="007825"/>
        </a:accent2>
        <a:accent3>
          <a:srgbClr val="AAB4AA"/>
        </a:accent3>
        <a:accent4>
          <a:srgbClr val="DADADA"/>
        </a:accent4>
        <a:accent5>
          <a:srgbClr val="AAE2CA"/>
        </a:accent5>
        <a:accent6>
          <a:srgbClr val="006C20"/>
        </a:accent6>
        <a:hlink>
          <a:srgbClr val="9966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5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CC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6">
        <a:dk1>
          <a:srgbClr val="006699"/>
        </a:dk1>
        <a:lt1>
          <a:srgbClr val="FFFFFF"/>
        </a:lt1>
        <a:dk2>
          <a:srgbClr val="006666"/>
        </a:dk2>
        <a:lt2>
          <a:srgbClr val="CCECFF"/>
        </a:lt2>
        <a:accent1>
          <a:srgbClr val="00CCFF"/>
        </a:accent1>
        <a:accent2>
          <a:srgbClr val="017A83"/>
        </a:accent2>
        <a:accent3>
          <a:srgbClr val="AAB8B8"/>
        </a:accent3>
        <a:accent4>
          <a:srgbClr val="DADADA"/>
        </a:accent4>
        <a:accent5>
          <a:srgbClr val="AAE2FF"/>
        </a:accent5>
        <a:accent6>
          <a:srgbClr val="016E76"/>
        </a:accent6>
        <a:hlink>
          <a:srgbClr val="FFFFCC"/>
        </a:hlink>
        <a:folHlink>
          <a:srgbClr val="99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7">
        <a:dk1>
          <a:srgbClr val="80ACC4"/>
        </a:dk1>
        <a:lt1>
          <a:srgbClr val="FFFFFF"/>
        </a:lt1>
        <a:dk2>
          <a:srgbClr val="B3D1DF"/>
        </a:dk2>
        <a:lt2>
          <a:srgbClr val="FFFFFF"/>
        </a:lt2>
        <a:accent1>
          <a:srgbClr val="5089A8"/>
        </a:accent1>
        <a:accent2>
          <a:srgbClr val="BBC6DB"/>
        </a:accent2>
        <a:accent3>
          <a:srgbClr val="D6E5EC"/>
        </a:accent3>
        <a:accent4>
          <a:srgbClr val="DADADA"/>
        </a:accent4>
        <a:accent5>
          <a:srgbClr val="B3C4D1"/>
        </a:accent5>
        <a:accent6>
          <a:srgbClr val="A9B3C6"/>
        </a:accent6>
        <a:hlink>
          <a:srgbClr val="0000FF"/>
        </a:hlink>
        <a:folHlink>
          <a:srgbClr val="00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8">
        <a:dk1>
          <a:srgbClr val="5700AE"/>
        </a:dk1>
        <a:lt1>
          <a:srgbClr val="FFFFFF"/>
        </a:lt1>
        <a:dk2>
          <a:srgbClr val="7301CB"/>
        </a:dk2>
        <a:lt2>
          <a:srgbClr val="C5C5FF"/>
        </a:lt2>
        <a:accent1>
          <a:srgbClr val="9999FF"/>
        </a:accent1>
        <a:accent2>
          <a:srgbClr val="7000E0"/>
        </a:accent2>
        <a:accent3>
          <a:srgbClr val="BCAAE2"/>
        </a:accent3>
        <a:accent4>
          <a:srgbClr val="DADADA"/>
        </a:accent4>
        <a:accent5>
          <a:srgbClr val="CACAFF"/>
        </a:accent5>
        <a:accent6>
          <a:srgbClr val="6500CB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9">
        <a:dk1>
          <a:srgbClr val="003366"/>
        </a:dk1>
        <a:lt1>
          <a:srgbClr val="FFFFFF"/>
        </a:lt1>
        <a:dk2>
          <a:srgbClr val="003366"/>
        </a:dk2>
        <a:lt2>
          <a:srgbClr val="CBD5DF"/>
        </a:lt2>
        <a:accent1>
          <a:srgbClr val="A9BEE9"/>
        </a:accent1>
        <a:accent2>
          <a:srgbClr val="D6E4F2"/>
        </a:accent2>
        <a:accent3>
          <a:srgbClr val="FFFFFF"/>
        </a:accent3>
        <a:accent4>
          <a:srgbClr val="002A56"/>
        </a:accent4>
        <a:accent5>
          <a:srgbClr val="D1DBF2"/>
        </a:accent5>
        <a:accent6>
          <a:srgbClr val="C2CFDB"/>
        </a:accent6>
        <a:hlink>
          <a:srgbClr val="0000CC"/>
        </a:hlink>
        <a:folHlink>
          <a:srgbClr val="8668E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1128</TotalTime>
  <Words>357</Words>
  <Application>Microsoft Office PowerPoint</Application>
  <PresentationFormat>Экран (4:3)</PresentationFormat>
  <Paragraphs>92</Paragraphs>
  <Slides>13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Клен</vt:lpstr>
      <vt:lpstr>ГОУ Центр образования «Школа здоровья»  № 1099 «Ярославский»</vt:lpstr>
      <vt:lpstr>Главная цель здоровьесберегающей работы:</vt:lpstr>
      <vt:lpstr> Психологическое здоровье? </vt:lpstr>
      <vt:lpstr>Возрастные задачи развития </vt:lpstr>
      <vt:lpstr>Уровни психологического здоровья:</vt:lpstr>
      <vt:lpstr>Основные задачи психологической поддержки:</vt:lpstr>
      <vt:lpstr>Основа работы психологической службы:</vt:lpstr>
      <vt:lpstr>Психологическая диагностика </vt:lpstr>
      <vt:lpstr>Программы развивающих занятий: </vt:lpstr>
      <vt:lpstr>СОДРУЖЕСТВО </vt:lpstr>
      <vt:lpstr>Мы вооружаем ребенка – в соответствии с его возрастом – средствами:   </vt:lpstr>
      <vt:lpstr>Слайд 12</vt:lpstr>
      <vt:lpstr>СПАСИБО ЗА ВНИМАНИЕ!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Статья</dc:title>
  <dc:creator>Островная З.А.</dc:creator>
  <cp:lastModifiedBy>Loner-XP</cp:lastModifiedBy>
  <cp:revision>125</cp:revision>
  <dcterms:created xsi:type="dcterms:W3CDTF">2007-09-24T15:44:06Z</dcterms:created>
  <dcterms:modified xsi:type="dcterms:W3CDTF">2012-07-17T05:21:09Z</dcterms:modified>
</cp:coreProperties>
</file>