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00"/>
    <a:srgbClr val="FF9C2F"/>
    <a:srgbClr val="00D200"/>
    <a:srgbClr val="E67800"/>
    <a:srgbClr val="FFFF00"/>
    <a:srgbClr val="86D6F2"/>
    <a:srgbClr val="E2C5B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22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125F4F-5D75-486D-A89F-4761EBC96D4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A3E5F-5F4F-45F4-8ECB-687E80FF72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F9CE0-D0B9-49C9-AF8C-246FA95E6B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FB7C3-4BAE-41F5-A7BB-CB9FD37214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C71E8-CC07-4E2A-9EEF-6F30DF03CA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DF52B-62C8-48E3-9DDA-D033F7446B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E75E6-2544-4DD6-87C2-76640FF0DA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FB66D-18AE-49A9-81F8-224A68E6E2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699F8-CC6A-4E95-B971-FBB70708FC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76845-2988-4C8B-9349-CFBD0F9778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31430-9D77-4AB9-B4B0-AABBAD34A0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3E9FC-9C21-4331-9838-A33A0FD654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E281AE-C90E-44D9-A42C-2DA5341B562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5616575" cy="1470025"/>
          </a:xfrm>
          <a:noFill/>
        </p:spPr>
        <p:txBody>
          <a:bodyPr/>
          <a:lstStyle/>
          <a:p>
            <a:r>
              <a:rPr lang="en-US" b="1">
                <a:solidFill>
                  <a:srgbClr val="125E26"/>
                </a:solidFill>
              </a:rPr>
              <a:t>What can we do </a:t>
            </a:r>
            <a:r>
              <a:rPr lang="ru-RU" b="1">
                <a:solidFill>
                  <a:srgbClr val="125E26"/>
                </a:solidFill>
              </a:rPr>
              <a:t/>
            </a:r>
            <a:br>
              <a:rPr lang="ru-RU" b="1">
                <a:solidFill>
                  <a:srgbClr val="125E26"/>
                </a:solidFill>
              </a:rPr>
            </a:br>
            <a:r>
              <a:rPr lang="en-US" b="1">
                <a:solidFill>
                  <a:srgbClr val="125E26"/>
                </a:solidFill>
              </a:rPr>
              <a:t>to save the Earth?</a:t>
            </a:r>
            <a:endParaRPr lang="ru-RU" b="1">
              <a:solidFill>
                <a:srgbClr val="125E2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3600450" cy="1582738"/>
          </a:xfrm>
        </p:spPr>
        <p:txBody>
          <a:bodyPr/>
          <a:lstStyle/>
          <a:p>
            <a:r>
              <a:rPr lang="en-US" sz="2000" b="1">
                <a:solidFill>
                  <a:srgbClr val="84671E"/>
                </a:solidFill>
              </a:rPr>
              <a:t>Heal The World</a:t>
            </a:r>
          </a:p>
          <a:p>
            <a:r>
              <a:rPr lang="en-US" sz="2000" b="1">
                <a:solidFill>
                  <a:srgbClr val="84671E"/>
                </a:solidFill>
              </a:rPr>
              <a:t>Make It A Better Place</a:t>
            </a:r>
          </a:p>
          <a:p>
            <a:r>
              <a:rPr lang="en-US" sz="2000" b="1">
                <a:solidFill>
                  <a:srgbClr val="84671E"/>
                </a:solidFill>
              </a:rPr>
              <a:t>For You And For Me</a:t>
            </a:r>
          </a:p>
          <a:p>
            <a:r>
              <a:rPr lang="en-US" sz="2000" b="1">
                <a:solidFill>
                  <a:srgbClr val="84671E"/>
                </a:solidFill>
              </a:rPr>
              <a:t>And The Entire Human Race</a:t>
            </a:r>
            <a:endParaRPr lang="ru-RU" sz="2000" b="1">
              <a:solidFill>
                <a:srgbClr val="84671E"/>
              </a:solidFill>
            </a:endParaRPr>
          </a:p>
        </p:txBody>
      </p:sp>
      <p:pic>
        <p:nvPicPr>
          <p:cNvPr id="2052" name="Picture 4" descr="1-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1982788"/>
            <a:ext cx="5076825" cy="4875212"/>
          </a:xfrm>
          <a:prstGeom prst="rect">
            <a:avLst/>
          </a:prstGeo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700338" y="3429000"/>
            <a:ext cx="1008062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/>
              <a:t>Epigraph: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06437"/>
          </a:xfrm>
        </p:spPr>
        <p:txBody>
          <a:bodyPr/>
          <a:lstStyle/>
          <a:p>
            <a:r>
              <a:rPr lang="ru-RU" sz="4000"/>
              <a:t>Не бросай мусор</a:t>
            </a:r>
          </a:p>
        </p:txBody>
      </p:sp>
      <p:pic>
        <p:nvPicPr>
          <p:cNvPr id="11268" name="Picture 4" descr="10 слай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052513"/>
            <a:ext cx="6335712" cy="562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1 слай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7950" y="-100013"/>
            <a:ext cx="9432925" cy="9323388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FFFFFF"/>
                </a:solidFill>
              </a:rPr>
              <a:t>Старайся сократить шумовое загрязнение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2C5BC"/>
            </a:gs>
            <a:gs pos="100000">
              <a:srgbClr val="E2C5BC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12 слай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3789363"/>
            <a:ext cx="4799012" cy="3598862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Помогай животным, особенно в холодное время года</a:t>
            </a:r>
          </a:p>
        </p:txBody>
      </p:sp>
      <p:pic>
        <p:nvPicPr>
          <p:cNvPr id="13317" name="Picture 5" descr="12-2 слайд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1484313"/>
            <a:ext cx="2643187" cy="3598862"/>
          </a:xfrm>
          <a:prstGeom prst="rect">
            <a:avLst/>
          </a:prstGeom>
          <a:noFill/>
        </p:spPr>
      </p:pic>
      <p:pic>
        <p:nvPicPr>
          <p:cNvPr id="13318" name="Picture 6" descr="12-3 слайд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485900"/>
            <a:ext cx="4608513" cy="345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6D6F2"/>
            </a:gs>
            <a:gs pos="100000">
              <a:srgbClr val="86D6F2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13 слай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1916113"/>
            <a:ext cx="4799013" cy="3598862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Принимай участие в субботниках по уборке окружающей территории</a:t>
            </a:r>
          </a:p>
        </p:txBody>
      </p:sp>
      <p:pic>
        <p:nvPicPr>
          <p:cNvPr id="14340" name="Picture 4" descr="13-2 слайд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94025"/>
            <a:ext cx="4608513" cy="345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Take care of the environment and you will be safe and sound</a:t>
            </a:r>
            <a:endParaRPr lang="ru-RU" sz="4000"/>
          </a:p>
        </p:txBody>
      </p:sp>
      <p:pic>
        <p:nvPicPr>
          <p:cNvPr id="15364" name="Picture 4" descr="последни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557338"/>
            <a:ext cx="6121400" cy="511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/>
          </a:p>
          <a:p>
            <a:pPr algn="ctr">
              <a:buFontTx/>
              <a:buNone/>
            </a:pPr>
            <a:r>
              <a:rPr lang="ru-RU"/>
              <a:t>Презентация выполнена учителем английского языка МАОУ «Гимназия»</a:t>
            </a:r>
          </a:p>
          <a:p>
            <a:pPr algn="ctr">
              <a:buFontTx/>
              <a:buNone/>
            </a:pPr>
            <a:r>
              <a:rPr lang="ru-RU"/>
              <a:t>г. Старая Русса Новгородской обл.</a:t>
            </a:r>
          </a:p>
          <a:p>
            <a:pPr algn="ctr">
              <a:buFontTx/>
              <a:buNone/>
            </a:pPr>
            <a:r>
              <a:rPr lang="ru-RU"/>
              <a:t>Белинской И.И.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E60808"/>
                </a:solidFill>
              </a:rPr>
              <a:t>Старайся не тратить зря электроэнергию</a:t>
            </a:r>
          </a:p>
        </p:txBody>
      </p:sp>
      <p:pic>
        <p:nvPicPr>
          <p:cNvPr id="3076" name="Picture 4" descr="2 слай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457325"/>
            <a:ext cx="5400675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3 слай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6988"/>
            <a:ext cx="9324975" cy="6991351"/>
          </a:xfrm>
          <a:prstGeom prst="rect">
            <a:avLst/>
          </a:prstGeom>
          <a:noFill/>
        </p:spPr>
      </p:pic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188" y="5516563"/>
            <a:ext cx="8229600" cy="1143000"/>
          </a:xfrm>
          <a:noFill/>
          <a:ln/>
        </p:spPr>
        <p:txBody>
          <a:bodyPr/>
          <a:lstStyle/>
          <a:p>
            <a:r>
              <a:rPr lang="ru-RU" b="1">
                <a:solidFill>
                  <a:srgbClr val="6FD5E3"/>
                </a:solidFill>
              </a:rPr>
              <a:t>Интересуйся проблемами окружающей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C2F"/>
            </a:gs>
            <a:gs pos="100000">
              <a:srgbClr val="FF9C2F">
                <a:gamma/>
                <a:shade val="46275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3850" y="1196975"/>
            <a:ext cx="36004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9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Прежде чем что-то выбросить, остановись и подумай! Может быть это ещё пригодится?</a:t>
            </a:r>
          </a:p>
        </p:txBody>
      </p:sp>
      <p:pic>
        <p:nvPicPr>
          <p:cNvPr id="5127" name="Picture 7" descr="IMG_577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738" y="188913"/>
            <a:ext cx="4897437" cy="4125912"/>
          </a:xfrm>
          <a:prstGeom prst="rect">
            <a:avLst/>
          </a:prstGeom>
          <a:noFill/>
        </p:spPr>
      </p:pic>
      <p:pic>
        <p:nvPicPr>
          <p:cNvPr id="5126" name="Picture 6" descr="e3cc9f24190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3767138"/>
            <a:ext cx="2760663" cy="28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300663"/>
            <a:ext cx="8229600" cy="1143000"/>
          </a:xfrm>
        </p:spPr>
        <p:txBody>
          <a:bodyPr/>
          <a:lstStyle/>
          <a:p>
            <a:r>
              <a:rPr lang="ru-RU" sz="3600"/>
              <a:t>Относи всё ненужное в центры переработки</a:t>
            </a:r>
          </a:p>
        </p:txBody>
      </p:sp>
      <p:pic>
        <p:nvPicPr>
          <p:cNvPr id="6148" name="Picture 4" descr="5 слай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62225" y="338138"/>
            <a:ext cx="3810000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6-2 слай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573463"/>
            <a:ext cx="4224338" cy="316865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208C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Если есть выбор, </a:t>
            </a:r>
            <a:r>
              <a:rPr lang="ru-RU" sz="4000" u="sng">
                <a:solidFill>
                  <a:srgbClr val="F18C0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избегай</a:t>
            </a:r>
            <a:r>
              <a:rPr lang="ru-RU" sz="4000">
                <a:solidFill>
                  <a:srgbClr val="208C3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покупки товаров в упаковке</a:t>
            </a:r>
          </a:p>
        </p:txBody>
      </p:sp>
      <p:pic>
        <p:nvPicPr>
          <p:cNvPr id="7174" name="Picture 6" descr="6 слайд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773238"/>
            <a:ext cx="3597275" cy="4797425"/>
          </a:xfrm>
          <a:prstGeom prst="rect">
            <a:avLst/>
          </a:prstGeom>
          <a:noFill/>
        </p:spPr>
      </p:pic>
      <p:pic>
        <p:nvPicPr>
          <p:cNvPr id="7172" name="Picture 4" descr="6-3 слайд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1628775"/>
            <a:ext cx="3786188" cy="251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7 слай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79438" y="-434975"/>
            <a:ext cx="10304463" cy="772795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71450"/>
            <a:ext cx="8229600" cy="1131888"/>
          </a:xfrm>
        </p:spPr>
        <p:txBody>
          <a:bodyPr/>
          <a:lstStyle/>
          <a:p>
            <a:r>
              <a:rPr lang="ru-RU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трать зря бумагу!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6165850"/>
            <a:ext cx="8208962" cy="676275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>
                <a:solidFill>
                  <a:srgbClr val="51F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Бумагу делают из живых существ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14338"/>
            <a:ext cx="8229600" cy="1143000"/>
          </a:xfrm>
        </p:spPr>
        <p:txBody>
          <a:bodyPr/>
          <a:lstStyle/>
          <a:p>
            <a:r>
              <a:rPr lang="ru-RU" sz="3200" b="1">
                <a:solidFill>
                  <a:srgbClr val="003300"/>
                </a:solidFill>
              </a:rPr>
              <a:t>Прежде чем купить что-то, подумай действительно ли тебе это нужно</a:t>
            </a:r>
          </a:p>
        </p:txBody>
      </p:sp>
      <p:pic>
        <p:nvPicPr>
          <p:cNvPr id="9220" name="Picture 4" descr="0_3278a_b58c4316_ori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61645">
            <a:off x="579438" y="2205038"/>
            <a:ext cx="8096250" cy="3529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9 слайд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1450"/>
            <a:ext cx="9324975" cy="7599363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5157788"/>
            <a:ext cx="4356100" cy="1655762"/>
          </a:xfrm>
        </p:spPr>
        <p:txBody>
          <a:bodyPr/>
          <a:lstStyle/>
          <a:p>
            <a:r>
              <a:rPr lang="ru-RU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Ходи пешком или </a:t>
            </a: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едь на велосипеде </a:t>
            </a: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когда возможно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141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Arial</vt:lpstr>
      <vt:lpstr>Оформление по умолчанию</vt:lpstr>
      <vt:lpstr>What can we do  to save the Earth?</vt:lpstr>
      <vt:lpstr>Старайся не тратить зря электроэнергию</vt:lpstr>
      <vt:lpstr>Интересуйся проблемами окружающей среды</vt:lpstr>
      <vt:lpstr>Слайд 4</vt:lpstr>
      <vt:lpstr>Относи всё ненужное в центры переработки</vt:lpstr>
      <vt:lpstr>Если есть выбор, избегай покупки товаров в упаковке</vt:lpstr>
      <vt:lpstr>Не трать зря бумагу!</vt:lpstr>
      <vt:lpstr>Прежде чем купить что-то, подумай действительно ли тебе это нужно</vt:lpstr>
      <vt:lpstr>Ходи пешком или  едь на велосипеде  когда возможно</vt:lpstr>
      <vt:lpstr>Не бросай мусор</vt:lpstr>
      <vt:lpstr>Старайся сократить шумовое загрязнение</vt:lpstr>
      <vt:lpstr>Помогай животным, особенно в холодное время года</vt:lpstr>
      <vt:lpstr>Принимай участие в субботниках по уборке окружающей территории</vt:lpstr>
      <vt:lpstr>Take care of the environment and you will be safe and sound</vt:lpstr>
      <vt:lpstr>Слайд 15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mx</dc:creator>
  <cp:lastModifiedBy>revaz</cp:lastModifiedBy>
  <cp:revision>36</cp:revision>
  <dcterms:created xsi:type="dcterms:W3CDTF">2010-12-19T12:38:52Z</dcterms:created>
  <dcterms:modified xsi:type="dcterms:W3CDTF">2013-01-05T16:23:03Z</dcterms:modified>
</cp:coreProperties>
</file>