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68A9-8782-423A-A83C-020F00C81376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8569-4B30-4BBA-8D2A-8BBB9E412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Крапивница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раньше других. Ещё снег лежит, а где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нагретой проталинке уже крылышками поводит. И даже на снег садится!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642918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 t="658" b="6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Пригреет весеннее солнышко, и выбирается из своего зимнего логова ёж.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Лимонница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 через десять после крапивницы просыпается лимонница. Зашевелится, расправит ножки и усики и вдруг вспорхнёт, замелькает, как солнечный зайчик.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Траурница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 l="25" r="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в апреле покидает своё зимнее убежище и начинает носиться над землёй.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Павлиний глаз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Зимует она где-нибудь в щели, в дупле дерева, в сарае или на чердаке. А весной вылетает и порхает над проталинами, пьёт талую воду, садится на первые цветы.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Репейница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проделала большое и очень трудное путешествие. Спешила к нам через горы и моря, пролетев много, очень много километров над лесами и полями.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Монарх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type="pic" idx="1"/>
          </p:nvPr>
        </p:nvPicPr>
        <p:blipFill>
          <a:blip r:embed="rId2" cstate="email"/>
          <a:srcRect l="6944" r="69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из тёплых стран летит к нам.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 t="1250" b="12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выбрались из ручьёв и канав, где проспали зиму, зарывшись в ил. Теперь они отправляются на поиск весенних канав, луж, прудов, озёр, чтобы отложить там икру.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 t="39" b="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приходом весны выползают из своих норок. Обожают солнце и часами греются на камнях.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только недавно очнулась от зимней спячки в какой-нибудь земляной норке. Проснулась и выбралась погреться на солнышке.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Крапивница</vt:lpstr>
      <vt:lpstr>Лимонница</vt:lpstr>
      <vt:lpstr>Траурница</vt:lpstr>
      <vt:lpstr>Павлиний глаз</vt:lpstr>
      <vt:lpstr>Репейница</vt:lpstr>
      <vt:lpstr>Монарх</vt:lpstr>
      <vt:lpstr>Лягушка</vt:lpstr>
      <vt:lpstr>Змея</vt:lpstr>
      <vt:lpstr>Ящерица</vt:lpstr>
      <vt:lpstr>Ёжик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Крапивница</dc:title>
  <dc:creator>User</dc:creator>
  <cp:lastModifiedBy>revaz</cp:lastModifiedBy>
  <cp:revision>11</cp:revision>
  <dcterms:created xsi:type="dcterms:W3CDTF">2012-03-13T16:59:21Z</dcterms:created>
  <dcterms:modified xsi:type="dcterms:W3CDTF">2013-01-05T16:09:54Z</dcterms:modified>
</cp:coreProperties>
</file>