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7" r:id="rId5"/>
    <p:sldId id="258" r:id="rId6"/>
    <p:sldId id="259" r:id="rId7"/>
    <p:sldId id="260" r:id="rId8"/>
    <p:sldId id="261" r:id="rId9"/>
    <p:sldId id="269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CCE9C4-6173-44A3-B282-80C3980336BD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65AF5A-F87B-4180-BD36-E05D2301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добывают соль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Морская вода</a:t>
            </a:r>
          </a:p>
          <a:p>
            <a:r>
              <a:rPr lang="ru-RU" dirty="0" smtClean="0"/>
              <a:t>Насос</a:t>
            </a:r>
          </a:p>
          <a:p>
            <a:r>
              <a:rPr lang="ru-RU" dirty="0" smtClean="0"/>
              <a:t>Солнце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5373216"/>
            <a:ext cx="4788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Подготовила логопед</a:t>
            </a:r>
          </a:p>
          <a:p>
            <a:r>
              <a:rPr lang="ru-RU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Россошанской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школы-интерната</a:t>
            </a:r>
          </a:p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ля детей сирот и детей,</a:t>
            </a:r>
          </a:p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Оставшихся без попечения родителей</a:t>
            </a:r>
          </a:p>
          <a:p>
            <a:r>
              <a:rPr lang="ru-RU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Хребтова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Н. А.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лоне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88640"/>
            <a:ext cx="9173341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Соль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214554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 .</a:t>
            </a:r>
            <a:r>
              <a:rPr lang="ru-RU" sz="4400" dirty="0" err="1" smtClean="0"/>
              <a:t>лонка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786190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Расс</a:t>
            </a:r>
            <a:r>
              <a:rPr lang="ru-RU" sz="4400" dirty="0" smtClean="0"/>
              <a:t>. л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2143116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Зас</a:t>
            </a:r>
            <a:r>
              <a:rPr lang="ru-RU" sz="4400" dirty="0" smtClean="0"/>
              <a:t> .</a:t>
            </a:r>
            <a:r>
              <a:rPr lang="ru-RU" sz="4400" dirty="0" err="1" smtClean="0"/>
              <a:t>лка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3786190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 .</a:t>
            </a:r>
            <a:r>
              <a:rPr lang="ru-RU" sz="4400" dirty="0" err="1" smtClean="0"/>
              <a:t>лёный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592933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642918"/>
            <a:ext cx="2840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err="1" smtClean="0">
                <a:solidFill>
                  <a:prstClr val="black"/>
                </a:solidFill>
              </a:rPr>
              <a:t>Пос</a:t>
            </a:r>
            <a:r>
              <a:rPr lang="ru-RU" sz="4400" dirty="0" smtClean="0">
                <a:solidFill>
                  <a:prstClr val="black"/>
                </a:solidFill>
              </a:rPr>
              <a:t> .</a:t>
            </a:r>
            <a:r>
              <a:rPr lang="ru-RU" sz="4400" dirty="0" smtClean="0">
                <a:solidFill>
                  <a:prstClr val="black"/>
                </a:solidFill>
              </a:rPr>
              <a:t>лить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2204864"/>
            <a:ext cx="530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3789040"/>
            <a:ext cx="708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620688"/>
            <a:ext cx="530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2132856"/>
            <a:ext cx="530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3789040"/>
            <a:ext cx="530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2739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Солонцы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3195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Присолить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924944"/>
            <a:ext cx="3950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Солоноватый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365104"/>
            <a:ext cx="24961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Соленья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тса иж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819822" cy="700606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Несолоно хлебавши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лонка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ревняя добыч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-1"/>
            <a:ext cx="3888432" cy="682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истая со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640960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паривани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бри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истал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7" y="0"/>
            <a:ext cx="9141563" cy="6859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ч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8600"/>
            <a:ext cx="9144000" cy="731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 с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184576" cy="6881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53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Как добывают соль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Несолоно хлебавши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добывают соль</dc:title>
  <dc:creator>ra56558g</dc:creator>
  <cp:lastModifiedBy>ra56558g</cp:lastModifiedBy>
  <cp:revision>20</cp:revision>
  <dcterms:created xsi:type="dcterms:W3CDTF">2010-10-22T06:46:56Z</dcterms:created>
  <dcterms:modified xsi:type="dcterms:W3CDTF">2011-04-11T20:05:29Z</dcterms:modified>
</cp:coreProperties>
</file>