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3A0AF-2295-4C5F-A36C-78F76713EEB3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75C81-76A6-4D7A-B16A-4B8BEE7B7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3682DCC-BF9A-45E6-8452-35CDE4C6E996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43B433A-4571-4A65-BE01-3F8463251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82DCC-BF9A-45E6-8452-35CDE4C6E996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433A-4571-4A65-BE01-3F8463251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82DCC-BF9A-45E6-8452-35CDE4C6E996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433A-4571-4A65-BE01-3F8463251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3682DCC-BF9A-45E6-8452-35CDE4C6E996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433A-4571-4A65-BE01-3F8463251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3682DCC-BF9A-45E6-8452-35CDE4C6E996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43B433A-4571-4A65-BE01-3F8463251B1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682DCC-BF9A-45E6-8452-35CDE4C6E996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3B433A-4571-4A65-BE01-3F8463251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3682DCC-BF9A-45E6-8452-35CDE4C6E996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43B433A-4571-4A65-BE01-3F8463251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82DCC-BF9A-45E6-8452-35CDE4C6E996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433A-4571-4A65-BE01-3F8463251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3682DCC-BF9A-45E6-8452-35CDE4C6E996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43B433A-4571-4A65-BE01-3F8463251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3682DCC-BF9A-45E6-8452-35CDE4C6E996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43B433A-4571-4A65-BE01-3F8463251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3682DCC-BF9A-45E6-8452-35CDE4C6E996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43B433A-4571-4A65-BE01-3F8463251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3682DCC-BF9A-45E6-8452-35CDE4C6E996}" type="datetimeFigureOut">
              <a:rPr lang="ru-RU" smtClean="0"/>
              <a:pPr/>
              <a:t>15.08.2012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43B433A-4571-4A65-BE01-3F8463251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251459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Определение сварных соединений и швов </a:t>
            </a:r>
            <a:b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по образцу</a:t>
            </a:r>
            <a:endParaRPr lang="ru-RU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4643438" y="4357694"/>
            <a:ext cx="3886200" cy="2286000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Практическое занятие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Задание: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000240"/>
            <a:ext cx="7977214" cy="2643206"/>
          </a:xfrm>
        </p:spPr>
        <p:txBody>
          <a:bodyPr>
            <a:normAutofit/>
          </a:bodyPr>
          <a:lstStyle/>
          <a:p>
            <a:pPr marL="569214" indent="-514350"/>
            <a:r>
              <a:rPr lang="ru-RU" sz="2800" dirty="0" smtClean="0">
                <a:latin typeface="Arial Black" pitchFamily="34" charset="0"/>
              </a:rPr>
              <a:t>1. Изучите образец</a:t>
            </a:r>
          </a:p>
          <a:p>
            <a:pPr marL="569214" indent="-514350"/>
            <a:r>
              <a:rPr lang="ru-RU" sz="2800" dirty="0" smtClean="0">
                <a:latin typeface="Arial Black" pitchFamily="34" charset="0"/>
              </a:rPr>
              <a:t>2. Определите виды сварных соединений и швов  на образце.</a:t>
            </a:r>
          </a:p>
          <a:p>
            <a:pPr marL="569214" indent="-514350"/>
            <a:r>
              <a:rPr lang="ru-RU" sz="2800" dirty="0" smtClean="0">
                <a:latin typeface="Arial Black" pitchFamily="34" charset="0"/>
              </a:rPr>
              <a:t>2.  Заполните таблицу</a:t>
            </a:r>
            <a:endParaRPr lang="ru-RU" sz="2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285992"/>
            <a:ext cx="7239000" cy="1362075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  <a:t>Сварные соединения</a:t>
            </a:r>
            <a:endParaRPr lang="ru-RU" sz="54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Рисунок1 (стыковое)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14290"/>
            <a:ext cx="2706687" cy="1646237"/>
          </a:xfrm>
          <a:prstGeom prst="rect">
            <a:avLst/>
          </a:prstGeom>
          <a:noFill/>
        </p:spPr>
      </p:pic>
      <p:pic>
        <p:nvPicPr>
          <p:cNvPr id="5" name="Picture 5" descr="Рисунок2 (угловое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1928802"/>
            <a:ext cx="2254696" cy="2166965"/>
          </a:xfrm>
          <a:prstGeom prst="rect">
            <a:avLst/>
          </a:prstGeom>
          <a:noFill/>
        </p:spPr>
      </p:pic>
      <p:pic>
        <p:nvPicPr>
          <p:cNvPr id="6" name="Picture 5" descr="Рисунок3 (тавровое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785926"/>
            <a:ext cx="2714644" cy="2355552"/>
          </a:xfrm>
          <a:prstGeom prst="rect">
            <a:avLst/>
          </a:prstGeom>
          <a:noFill/>
        </p:spPr>
      </p:pic>
      <p:pic>
        <p:nvPicPr>
          <p:cNvPr id="7" name="Picture 5" descr="Рисунок4 (нахлёстное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64" y="4214818"/>
            <a:ext cx="3286148" cy="2406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785926"/>
            <a:ext cx="7239000" cy="1362075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Arial Black" pitchFamily="34" charset="0"/>
              </a:rPr>
              <a:t>Швы сварных соединений</a:t>
            </a:r>
            <a:endParaRPr lang="ru-RU" sz="54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По типу соединения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" name="Picture 4" descr="Стыковы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428868"/>
            <a:ext cx="2714644" cy="2003564"/>
          </a:xfrm>
          <a:prstGeom prst="rect">
            <a:avLst/>
          </a:prstGeom>
          <a:noFill/>
        </p:spPr>
      </p:pic>
      <p:pic>
        <p:nvPicPr>
          <p:cNvPr id="6" name="Picture 6" descr="Угловы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3714752"/>
            <a:ext cx="2714644" cy="2544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По внешнему виду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" name="Picture 5" descr="Нормальны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133600"/>
            <a:ext cx="4032250" cy="1152525"/>
          </a:xfrm>
          <a:prstGeom prst="rect">
            <a:avLst/>
          </a:prstGeom>
          <a:noFill/>
        </p:spPr>
      </p:pic>
      <p:pic>
        <p:nvPicPr>
          <p:cNvPr id="5" name="Picture 6" descr="Вогнуты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2133600"/>
            <a:ext cx="4032250" cy="1125538"/>
          </a:xfrm>
          <a:prstGeom prst="rect">
            <a:avLst/>
          </a:prstGeom>
          <a:noFill/>
        </p:spPr>
      </p:pic>
      <p:pic>
        <p:nvPicPr>
          <p:cNvPr id="6" name="Picture 7" descr="Выпуклы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413" y="4508500"/>
            <a:ext cx="4032250" cy="115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По протяженности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4" name="Picture 5" descr="Непрерывны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773238"/>
            <a:ext cx="3311525" cy="971550"/>
          </a:xfrm>
          <a:prstGeom prst="rect">
            <a:avLst/>
          </a:prstGeom>
          <a:noFill/>
        </p:spPr>
      </p:pic>
      <p:pic>
        <p:nvPicPr>
          <p:cNvPr id="5" name="Picture 6" descr="Прерывисты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1785926"/>
            <a:ext cx="3311525" cy="1008062"/>
          </a:xfrm>
          <a:prstGeom prst="rect">
            <a:avLst/>
          </a:prstGeom>
          <a:noFill/>
        </p:spPr>
      </p:pic>
      <p:pic>
        <p:nvPicPr>
          <p:cNvPr id="6" name="Picture 7" descr="Прерывистые цепны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4214818"/>
            <a:ext cx="3313112" cy="1008062"/>
          </a:xfrm>
          <a:prstGeom prst="rect">
            <a:avLst/>
          </a:prstGeom>
          <a:noFill/>
        </p:spPr>
      </p:pic>
      <p:pic>
        <p:nvPicPr>
          <p:cNvPr id="7" name="Picture 8" descr="Прерывистые шахматны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4214818"/>
            <a:ext cx="3311525" cy="1025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По длине соединения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7" name="Picture 5" descr="Коротк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700213"/>
            <a:ext cx="2760662" cy="1528762"/>
          </a:xfrm>
          <a:prstGeom prst="rect">
            <a:avLst/>
          </a:prstGeom>
          <a:noFill/>
        </p:spPr>
      </p:pic>
      <p:pic>
        <p:nvPicPr>
          <p:cNvPr id="8" name="Picture 6" descr="Сред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785926"/>
            <a:ext cx="2808288" cy="1585913"/>
          </a:xfrm>
          <a:prstGeom prst="rect">
            <a:avLst/>
          </a:prstGeom>
          <a:noFill/>
        </p:spPr>
      </p:pic>
      <p:pic>
        <p:nvPicPr>
          <p:cNvPr id="9" name="Picture 7" descr="Длинны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4357694"/>
            <a:ext cx="2808288" cy="158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По характеру выполнения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5" name="Picture 5" descr="Двухсторон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143116"/>
            <a:ext cx="3455988" cy="3455988"/>
          </a:xfrm>
          <a:prstGeom prst="rect">
            <a:avLst/>
          </a:prstGeom>
          <a:noFill/>
        </p:spPr>
      </p:pic>
      <p:pic>
        <p:nvPicPr>
          <p:cNvPr id="6" name="Рисунок 5" descr="Scan000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3786190"/>
            <a:ext cx="278608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Scan000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2000240"/>
            <a:ext cx="285752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75</TotalTime>
  <Words>42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 Определение сварных соединений и швов  по образцу</vt:lpstr>
      <vt:lpstr>Сварные соединения</vt:lpstr>
      <vt:lpstr>Слайд 3</vt:lpstr>
      <vt:lpstr>Швы сварных соединений</vt:lpstr>
      <vt:lpstr>По типу соединения</vt:lpstr>
      <vt:lpstr>По внешнему виду</vt:lpstr>
      <vt:lpstr>По протяженности</vt:lpstr>
      <vt:lpstr>По длине соединения</vt:lpstr>
      <vt:lpstr>По характеру выполнения</vt:lpstr>
      <vt:lpstr>Задание: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сварных соединений и швов  по образцу</dc:title>
  <dc:creator>Forester</dc:creator>
  <cp:lastModifiedBy>user</cp:lastModifiedBy>
  <cp:revision>8</cp:revision>
  <dcterms:created xsi:type="dcterms:W3CDTF">2012-03-14T14:30:59Z</dcterms:created>
  <dcterms:modified xsi:type="dcterms:W3CDTF">2012-08-15T04:35:13Z</dcterms:modified>
</cp:coreProperties>
</file>