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83" r:id="rId12"/>
    <p:sldId id="270" r:id="rId13"/>
    <p:sldId id="272" r:id="rId14"/>
    <p:sldId id="273" r:id="rId15"/>
    <p:sldId id="275" r:id="rId16"/>
    <p:sldId id="276" r:id="rId17"/>
    <p:sldId id="277" r:id="rId18"/>
    <p:sldId id="284" r:id="rId19"/>
    <p:sldId id="280" r:id="rId20"/>
    <p:sldId id="285" r:id="rId21"/>
    <p:sldId id="278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04" autoAdjust="0"/>
    <p:restoredTop sz="94660"/>
  </p:normalViewPr>
  <p:slideViewPr>
    <p:cSldViewPr>
      <p:cViewPr varScale="1">
        <p:scale>
          <a:sx n="104" d="100"/>
          <a:sy n="104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59181-BC36-4502-AD62-8DEF69EDFB91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2036-03F2-469C-88CE-51D94FC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2036-03F2-469C-88CE-51D94FCD05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92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«Птицелов»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2036-03F2-469C-88CE-51D94FCD05A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90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304255"/>
          </a:xfrm>
        </p:spPr>
        <p:txBody>
          <a:bodyPr/>
          <a:lstStyle/>
          <a:p>
            <a:r>
              <a:rPr lang="ru-RU" dirty="0" smtClean="0"/>
              <a:t>Сочинение- описание действия по картине.</a:t>
            </a:r>
            <a:br>
              <a:rPr lang="ru-RU" dirty="0" smtClean="0"/>
            </a:br>
            <a:r>
              <a:rPr lang="ru-RU" dirty="0" smtClean="0"/>
              <a:t>2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93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8143932" cy="65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29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План описания картины:</a:t>
            </a:r>
          </a:p>
          <a:p>
            <a:r>
              <a:rPr lang="ru-RU" dirty="0" smtClean="0"/>
              <a:t>1.История создания картины.</a:t>
            </a:r>
          </a:p>
          <a:p>
            <a:r>
              <a:rPr lang="ru-RU" dirty="0" smtClean="0"/>
              <a:t>2.Описание </a:t>
            </a:r>
          </a:p>
          <a:p>
            <a:r>
              <a:rPr lang="ru-RU" dirty="0" smtClean="0"/>
              <a:t>а. Где и когда происходит действие?</a:t>
            </a:r>
          </a:p>
          <a:p>
            <a:r>
              <a:rPr lang="ru-RU" dirty="0" smtClean="0"/>
              <a:t>б. Главный  герой.</a:t>
            </a:r>
          </a:p>
          <a:p>
            <a:r>
              <a:rPr lang="ru-RU" dirty="0" smtClean="0"/>
              <a:t>в. «Противники» и «защитники крепости».</a:t>
            </a:r>
          </a:p>
          <a:p>
            <a:r>
              <a:rPr lang="ru-RU" dirty="0" smtClean="0"/>
              <a:t>2.Колорит картины.</a:t>
            </a:r>
          </a:p>
          <a:p>
            <a:r>
              <a:rPr lang="ru-RU" dirty="0" smtClean="0"/>
              <a:t>3.Мое впечатление.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0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4762872" cy="612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588224" y="188640"/>
            <a:ext cx="2195736" cy="6161623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4748"/>
            <a:ext cx="4752528" cy="656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6858000" y="227483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«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8772" y="2274838"/>
            <a:ext cx="1099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274838"/>
            <a:ext cx="3707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"Постоянное стремление к жизненной правде, полная мучительных сомнений, трудная внутренняя ломка, иногда тяжелое разочарование не покидало Перова до последнего времени. В этом заключается тайна обаяния, которое имел он..." (</a:t>
            </a:r>
            <a:r>
              <a:rPr lang="ru-RU" dirty="0" err="1"/>
              <a:t>Ботин</a:t>
            </a:r>
            <a:r>
              <a:rPr lang="ru-RU" dirty="0"/>
              <a:t> Б.Н.)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42860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В.Г Перов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6860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2746648" cy="5649491"/>
          </a:xfrm>
        </p:spPr>
        <p:txBody>
          <a:bodyPr>
            <a:normAutofit/>
          </a:bodyPr>
          <a:lstStyle/>
          <a:p>
            <a:r>
              <a:rPr lang="ru-RU" dirty="0"/>
              <a:t> В.В. </a:t>
            </a:r>
            <a:r>
              <a:rPr lang="ru-RU" dirty="0" smtClean="0"/>
              <a:t>Стасов: </a:t>
            </a:r>
            <a:r>
              <a:rPr lang="ru-RU" dirty="0"/>
              <a:t>«Тут предстала целая галерея русских людей, мирно живущих по разным углам России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1600" b="1" dirty="0" smtClean="0"/>
              <a:t>         «Птицелов» </a:t>
            </a:r>
            <a:endParaRPr 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94015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72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76225"/>
            <a:ext cx="7620000" cy="509699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1866</a:t>
            </a:r>
          </a:p>
          <a:p>
            <a:endParaRPr lang="ru-RU" dirty="0"/>
          </a:p>
          <a:p>
            <a:r>
              <a:rPr lang="ru-RU" dirty="0" smtClean="0"/>
              <a:t>18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140"/>
            <a:ext cx="7239024" cy="59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621508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«Приезд гувернантки в купеческий дом»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191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1866 «Тройка»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00174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25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8675"/>
            <a:ext cx="7620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6143644"/>
            <a:ext cx="384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/>
              <a:t>«Охотники на привале»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99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1871год-создана картина «Охотники на привале»</a:t>
            </a:r>
          </a:p>
          <a:p>
            <a:pPr>
              <a:buNone/>
            </a:pPr>
            <a:r>
              <a:rPr lang="ru-RU" dirty="0" smtClean="0"/>
              <a:t>План описания картины:</a:t>
            </a:r>
          </a:p>
          <a:p>
            <a:pPr>
              <a:buNone/>
            </a:pPr>
            <a:r>
              <a:rPr lang="ru-RU" dirty="0" smtClean="0"/>
              <a:t>1.Тема картины »Охотники на привале».</a:t>
            </a:r>
          </a:p>
          <a:p>
            <a:pPr>
              <a:buNone/>
            </a:pPr>
            <a:r>
              <a:rPr lang="ru-RU" dirty="0" smtClean="0"/>
              <a:t>2.Где и когда происходит действие?</a:t>
            </a:r>
          </a:p>
          <a:p>
            <a:pPr>
              <a:buNone/>
            </a:pPr>
            <a:r>
              <a:rPr lang="ru-RU" dirty="0"/>
              <a:t>3</a:t>
            </a:r>
            <a:r>
              <a:rPr lang="ru-RU" dirty="0" smtClean="0"/>
              <a:t>.Описание героев:</a:t>
            </a:r>
          </a:p>
          <a:p>
            <a:pPr>
              <a:buNone/>
            </a:pPr>
            <a:r>
              <a:rPr lang="ru-RU" dirty="0" smtClean="0"/>
              <a:t>а) внешность</a:t>
            </a:r>
            <a:endParaRPr lang="ru-RU" dirty="0"/>
          </a:p>
          <a:p>
            <a:pPr>
              <a:buNone/>
            </a:pPr>
            <a:r>
              <a:rPr lang="ru-RU" dirty="0" smtClean="0"/>
              <a:t>б) поза</a:t>
            </a:r>
            <a:r>
              <a:rPr lang="ru-RU" dirty="0"/>
              <a:t>,</a:t>
            </a:r>
            <a:r>
              <a:rPr lang="ru-RU" dirty="0" smtClean="0"/>
              <a:t> жесты</a:t>
            </a:r>
          </a:p>
          <a:p>
            <a:pPr>
              <a:buNone/>
            </a:pPr>
            <a:r>
              <a:rPr lang="ru-RU" dirty="0" smtClean="0"/>
              <a:t>в) отношение к происходящему</a:t>
            </a:r>
          </a:p>
          <a:p>
            <a:pPr>
              <a:buNone/>
            </a:pPr>
            <a:r>
              <a:rPr lang="ru-RU" dirty="0" smtClean="0"/>
              <a:t> 4.Контраст между описанием природы и настроением героев.</a:t>
            </a:r>
          </a:p>
          <a:p>
            <a:pPr>
              <a:buNone/>
            </a:pPr>
            <a:r>
              <a:rPr lang="ru-RU" dirty="0" smtClean="0"/>
              <a:t>5.Колорит картины.</a:t>
            </a:r>
          </a:p>
          <a:p>
            <a:pPr>
              <a:buNone/>
            </a:pPr>
            <a:r>
              <a:rPr lang="ru-RU" dirty="0" smtClean="0"/>
              <a:t>6.Мое отношение к произведению.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5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ригорьев Сергей Алексе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193817" cy="56292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1000108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С.А.Григорьев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143116"/>
            <a:ext cx="3071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Сергей Алексеевич Григорьев – народный художник Украины, родился в Луганске (Донбасс) в многодетной семье железнодорожника.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785926"/>
            <a:ext cx="7408333" cy="43577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Широкую </a:t>
            </a:r>
            <a:r>
              <a:rPr lang="ru-RU" dirty="0"/>
              <a:t>известность приобрёл как автор произведений на тему семьи и школы. Лучшие полотна художника посвященным детям.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“Обсуждение </a:t>
            </a:r>
            <a:r>
              <a:rPr lang="ru-RU" dirty="0" smtClean="0"/>
              <a:t>двойки”</a:t>
            </a:r>
          </a:p>
          <a:p>
            <a:pPr>
              <a:buNone/>
            </a:pPr>
            <a:r>
              <a:rPr lang="ru-RU" dirty="0" smtClean="0"/>
              <a:t>   "Морской </a:t>
            </a:r>
            <a:r>
              <a:rPr lang="ru-RU" dirty="0"/>
              <a:t>волк</a:t>
            </a:r>
            <a:r>
              <a:rPr lang="ru-RU" dirty="0" smtClean="0"/>
              <a:t>”</a:t>
            </a:r>
          </a:p>
          <a:p>
            <a:pPr>
              <a:buNone/>
            </a:pPr>
            <a:r>
              <a:rPr lang="ru-RU" dirty="0" smtClean="0"/>
              <a:t>  “</a:t>
            </a:r>
            <a:r>
              <a:rPr lang="ru-RU" dirty="0"/>
              <a:t>Первые слова</a:t>
            </a:r>
            <a:r>
              <a:rPr lang="ru-RU" dirty="0" smtClean="0"/>
              <a:t>”</a:t>
            </a:r>
          </a:p>
          <a:p>
            <a:pPr>
              <a:buNone/>
            </a:pPr>
            <a:r>
              <a:rPr lang="ru-RU" dirty="0" smtClean="0"/>
              <a:t>  “</a:t>
            </a:r>
            <a:r>
              <a:rPr lang="ru-RU" dirty="0"/>
              <a:t>Юные натуралисты</a:t>
            </a:r>
            <a:r>
              <a:rPr lang="ru-RU" dirty="0" smtClean="0"/>
              <a:t>”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Заслуженную славу принесла художнику картина “Вратарь”. Автору была присуждена Государственная премия.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35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Цели:1.Подготовка к </a:t>
            </a:r>
            <a:r>
              <a:rPr lang="ru-RU" dirty="0" smtClean="0"/>
              <a:t>сочинению-описанию</a:t>
            </a:r>
            <a:endParaRPr lang="ru-RU" dirty="0"/>
          </a:p>
          <a:p>
            <a:r>
              <a:rPr lang="ru-RU" dirty="0"/>
              <a:t>            2.Повторение особенностей сочинения-описания.</a:t>
            </a:r>
          </a:p>
          <a:p>
            <a:r>
              <a:rPr lang="ru-RU" dirty="0"/>
              <a:t>              3. Развитие  навыка  грамотной устной и письменной </a:t>
            </a:r>
            <a:r>
              <a:rPr lang="ru-RU" dirty="0" smtClean="0"/>
              <a:t>речи.</a:t>
            </a: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творческого мышления.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7996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Григорьев Сергей Алексеевич, Обсуждение двой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873954" cy="3171819"/>
          </a:xfrm>
          <a:prstGeom prst="rect">
            <a:avLst/>
          </a:prstGeom>
          <a:noFill/>
        </p:spPr>
      </p:pic>
      <p:pic>
        <p:nvPicPr>
          <p:cNvPr id="37892" name="Picture 4" descr="художник Сергей Григорьев, картина Девочка с ябло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3486276" cy="42148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21429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«Девочка с яблоком»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6357958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«Обсуждение двойки»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336" y="3140968"/>
            <a:ext cx="1162472" cy="1872208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С.Григорьев»Вратарь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766834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48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1)Тема картины С.А</a:t>
            </a:r>
            <a:r>
              <a:rPr lang="ru-RU" dirty="0"/>
              <a:t>. Григорьева “</a:t>
            </a:r>
            <a:r>
              <a:rPr lang="ru-RU" dirty="0" smtClean="0"/>
              <a:t>Вратарь”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/>
              <a:t>Описание картины 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/>
              <a:t>а) на пустыре в погожий осенний </a:t>
            </a:r>
            <a:r>
              <a:rPr lang="ru-RU" dirty="0" smtClean="0"/>
              <a:t>день</a:t>
            </a:r>
            <a:endParaRPr lang="ru-RU" dirty="0"/>
          </a:p>
          <a:p>
            <a:pPr>
              <a:buNone/>
            </a:pPr>
            <a:r>
              <a:rPr lang="ru-RU" dirty="0"/>
              <a:t>б) бесстрашный </a:t>
            </a:r>
            <a:r>
              <a:rPr lang="ru-RU" dirty="0" smtClean="0"/>
              <a:t>вратарь</a:t>
            </a:r>
            <a:endParaRPr lang="ru-RU" dirty="0"/>
          </a:p>
          <a:p>
            <a:pPr>
              <a:buNone/>
            </a:pPr>
            <a:r>
              <a:rPr lang="ru-RU" dirty="0"/>
              <a:t>в) мальчик в красном </a:t>
            </a:r>
            <a:r>
              <a:rPr lang="ru-RU" dirty="0" smtClean="0"/>
              <a:t>костюме</a:t>
            </a:r>
            <a:endParaRPr lang="ru-RU" dirty="0"/>
          </a:p>
          <a:p>
            <a:pPr>
              <a:buNone/>
            </a:pPr>
            <a:r>
              <a:rPr lang="ru-RU" dirty="0"/>
              <a:t>г) болельщики и </a:t>
            </a:r>
            <a:r>
              <a:rPr lang="ru-RU" dirty="0" smtClean="0"/>
              <a:t>зрители</a:t>
            </a:r>
            <a:endParaRPr lang="ru-RU" dirty="0"/>
          </a:p>
          <a:p>
            <a:pPr>
              <a:buNone/>
            </a:pPr>
            <a:r>
              <a:rPr lang="ru-RU" dirty="0"/>
              <a:t>3) Особенности композиции </a:t>
            </a:r>
            <a:r>
              <a:rPr lang="ru-RU" dirty="0" smtClean="0"/>
              <a:t>картины</a:t>
            </a:r>
            <a:endParaRPr lang="ru-RU" dirty="0"/>
          </a:p>
          <a:p>
            <a:pPr>
              <a:buNone/>
            </a:pPr>
            <a:r>
              <a:rPr lang="ru-RU" dirty="0"/>
              <a:t>4) Роль деталей в </a:t>
            </a:r>
            <a:r>
              <a:rPr lang="ru-RU" dirty="0" smtClean="0"/>
              <a:t>картине</a:t>
            </a:r>
            <a:endParaRPr lang="ru-RU" dirty="0"/>
          </a:p>
          <a:p>
            <a:pPr>
              <a:buNone/>
            </a:pPr>
            <a:r>
              <a:rPr lang="ru-RU" dirty="0"/>
              <a:t>5) Колорит </a:t>
            </a:r>
            <a:r>
              <a:rPr lang="ru-RU" dirty="0" smtClean="0"/>
              <a:t>картины</a:t>
            </a:r>
            <a:endParaRPr lang="ru-RU" dirty="0"/>
          </a:p>
          <a:p>
            <a:pPr>
              <a:buNone/>
            </a:pPr>
            <a:r>
              <a:rPr lang="ru-RU" dirty="0"/>
              <a:t>6) Мое отношение в </a:t>
            </a:r>
            <a:r>
              <a:rPr lang="ru-RU" dirty="0" smtClean="0"/>
              <a:t>картине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33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28850"/>
            <a:ext cx="4762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9241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3717032"/>
            <a:ext cx="4978896" cy="2409131"/>
          </a:xfrm>
        </p:spPr>
        <p:txBody>
          <a:bodyPr/>
          <a:lstStyle/>
          <a:p>
            <a:r>
              <a:rPr lang="ru-RU" dirty="0" smtClean="0"/>
              <a:t>Опишите действия людей , </a:t>
            </a:r>
            <a:r>
              <a:rPr lang="ru-RU" dirty="0"/>
              <a:t>и</a:t>
            </a:r>
            <a:r>
              <a:rPr lang="ru-RU" dirty="0" smtClean="0"/>
              <a:t>спользуя различные стили речи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6325"/>
            <a:ext cx="3563888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92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я при рождении:	</a:t>
            </a:r>
          </a:p>
          <a:p>
            <a:r>
              <a:rPr lang="ru-RU" dirty="0"/>
              <a:t>Василий Иванович Суриков</a:t>
            </a:r>
          </a:p>
          <a:p>
            <a:r>
              <a:rPr lang="ru-RU" dirty="0"/>
              <a:t>Дата рождения:	</a:t>
            </a:r>
          </a:p>
          <a:p>
            <a:r>
              <a:rPr lang="ru-RU" dirty="0"/>
              <a:t>24 января 1848</a:t>
            </a:r>
          </a:p>
          <a:p>
            <a:r>
              <a:rPr lang="ru-RU" dirty="0"/>
              <a:t>Место рождения:	</a:t>
            </a:r>
          </a:p>
          <a:p>
            <a:r>
              <a:rPr lang="ru-RU" dirty="0"/>
              <a:t>Красноярск</a:t>
            </a:r>
          </a:p>
          <a:p>
            <a:r>
              <a:rPr lang="ru-RU" dirty="0"/>
              <a:t>Дата смерти:	</a:t>
            </a:r>
          </a:p>
          <a:p>
            <a:r>
              <a:rPr lang="ru-RU" dirty="0"/>
              <a:t>19 марта 1916 (68 лет)</a:t>
            </a:r>
          </a:p>
          <a:p>
            <a:r>
              <a:rPr lang="ru-RU" dirty="0"/>
              <a:t>Место смерти:	</a:t>
            </a:r>
          </a:p>
          <a:p>
            <a:r>
              <a:rPr lang="ru-RU" dirty="0"/>
              <a:t>Москва</a:t>
            </a:r>
          </a:p>
          <a:p>
            <a:r>
              <a:rPr lang="ru-RU" dirty="0"/>
              <a:t>Гражданство:	</a:t>
            </a:r>
          </a:p>
          <a:p>
            <a:r>
              <a:rPr lang="ru-RU" dirty="0"/>
              <a:t> Российская империя</a:t>
            </a:r>
          </a:p>
          <a:p>
            <a:r>
              <a:rPr lang="ru-RU" dirty="0"/>
              <a:t>Жанр:	</a:t>
            </a:r>
          </a:p>
          <a:p>
            <a:r>
              <a:rPr lang="ru-RU" dirty="0"/>
              <a:t>Историческая живопись</a:t>
            </a:r>
          </a:p>
          <a:p>
            <a:r>
              <a:rPr lang="ru-RU" dirty="0"/>
              <a:t>портрет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38328"/>
            <a:ext cx="4186238" cy="1252728"/>
          </a:xfrm>
        </p:spPr>
        <p:txBody>
          <a:bodyPr/>
          <a:lstStyle/>
          <a:p>
            <a:r>
              <a:rPr lang="ru-RU" dirty="0" err="1" smtClean="0"/>
              <a:t>В.И.Суриков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929"/>
            <a:ext cx="4033018" cy="58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305342"/>
            <a:ext cx="3563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Василий Иванович Суриков</a:t>
            </a:r>
          </a:p>
          <a:p>
            <a:r>
              <a:rPr lang="ru-RU" dirty="0"/>
              <a:t>Дата рождения:	</a:t>
            </a:r>
          </a:p>
          <a:p>
            <a:r>
              <a:rPr lang="ru-RU" dirty="0"/>
              <a:t>24 января 1848</a:t>
            </a:r>
          </a:p>
          <a:p>
            <a:r>
              <a:rPr lang="ru-RU" dirty="0"/>
              <a:t>Место рождения:	</a:t>
            </a:r>
          </a:p>
          <a:p>
            <a:r>
              <a:rPr lang="ru-RU" dirty="0"/>
              <a:t>Красноярск</a:t>
            </a:r>
          </a:p>
          <a:p>
            <a:r>
              <a:rPr lang="ru-RU" dirty="0"/>
              <a:t>Дата смерти:	</a:t>
            </a:r>
          </a:p>
          <a:p>
            <a:r>
              <a:rPr lang="ru-RU" dirty="0"/>
              <a:t>19 марта 1916 (68 лет)</a:t>
            </a:r>
          </a:p>
          <a:p>
            <a:r>
              <a:rPr lang="ru-RU" dirty="0"/>
              <a:t>Место смерти:	</a:t>
            </a:r>
          </a:p>
          <a:p>
            <a:r>
              <a:rPr lang="ru-RU" dirty="0"/>
              <a:t>Москва</a:t>
            </a:r>
          </a:p>
          <a:p>
            <a:r>
              <a:rPr lang="ru-RU" dirty="0"/>
              <a:t>Гражданство:	</a:t>
            </a:r>
          </a:p>
          <a:p>
            <a:r>
              <a:rPr lang="ru-RU" dirty="0"/>
              <a:t> Российская империя</a:t>
            </a:r>
          </a:p>
          <a:p>
            <a:r>
              <a:rPr lang="ru-RU" dirty="0"/>
              <a:t>Жанр:	</a:t>
            </a:r>
          </a:p>
          <a:p>
            <a:r>
              <a:rPr lang="ru-RU" dirty="0"/>
              <a:t>Историческая живопись</a:t>
            </a:r>
          </a:p>
          <a:p>
            <a:r>
              <a:rPr lang="ru-RU" dirty="0"/>
              <a:t>портрет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00562" y="357166"/>
            <a:ext cx="418623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В.И.Суриков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6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1881год  «Утро стрелецкой  казни»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3963"/>
            <a:ext cx="7620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73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7884" y="5572140"/>
            <a:ext cx="2771239" cy="64294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                                 1887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376162" cy="49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783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7104" y="5929330"/>
            <a:ext cx="2422548" cy="5715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1883год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«Меньшиков в Березове»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857232"/>
            <a:ext cx="7248978" cy="52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19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1891 год – «Взятие снежного городка»</a:t>
            </a:r>
          </a:p>
          <a:p>
            <a:r>
              <a:rPr lang="ru-RU" dirty="0"/>
              <a:t> “Со всех сторон я природный казак... Мое казачество более, чем 200-летнее</a:t>
            </a:r>
            <a:r>
              <a:rPr lang="ru-RU" dirty="0" smtClean="0"/>
              <a:t>”.</a:t>
            </a:r>
          </a:p>
          <a:p>
            <a:r>
              <a:rPr lang="ru-RU" dirty="0"/>
              <a:t>"Я написал то, что сам много раз видел. Мне хотелось передать в картине впечатление своеобразной сибирской жизни, краски ее зимы, удаль казачьей молодежи</a:t>
            </a:r>
            <a:r>
              <a:rPr lang="ru-RU" dirty="0" smtClean="0"/>
              <a:t>"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443</Words>
  <Application>Microsoft Office PowerPoint</Application>
  <PresentationFormat>Экран (4:3)</PresentationFormat>
  <Paragraphs>138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Сочинение- описание действия по картине. 2 урока</vt:lpstr>
      <vt:lpstr>Слайд 2</vt:lpstr>
      <vt:lpstr>Слайд 3</vt:lpstr>
      <vt:lpstr>Слайд 4</vt:lpstr>
      <vt:lpstr>В.И.Суриков</vt:lpstr>
      <vt:lpstr>Слайд 6</vt:lpstr>
      <vt:lpstr>Слайд 7</vt:lpstr>
      <vt:lpstr>«Меньшиков в Березове»</vt:lpstr>
      <vt:lpstr>Слайд 9</vt:lpstr>
      <vt:lpstr>Слайд 10</vt:lpstr>
      <vt:lpstr>Слайд 11</vt:lpstr>
      <vt:lpstr>   </vt:lpstr>
      <vt:lpstr>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С.Григорьев»Вратарь»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Сочинение- описание действия по картине.</dc:title>
  <dc:creator>Антон</dc:creator>
  <cp:lastModifiedBy>Юлия</cp:lastModifiedBy>
  <cp:revision>20</cp:revision>
  <dcterms:created xsi:type="dcterms:W3CDTF">2012-07-18T10:24:04Z</dcterms:created>
  <dcterms:modified xsi:type="dcterms:W3CDTF">2012-08-07T05:40:24Z</dcterms:modified>
</cp:coreProperties>
</file>