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C76-5481-40F2-9B03-B21EBAB0D539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793C-6907-401C-93A9-C6294441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39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C76-5481-40F2-9B03-B21EBAB0D539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793C-6907-401C-93A9-C6294441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29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C76-5481-40F2-9B03-B21EBAB0D539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793C-6907-401C-93A9-C6294441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59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C76-5481-40F2-9B03-B21EBAB0D539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793C-6907-401C-93A9-C6294441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2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C76-5481-40F2-9B03-B21EBAB0D539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793C-6907-401C-93A9-C6294441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069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C76-5481-40F2-9B03-B21EBAB0D539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793C-6907-401C-93A9-C6294441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4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C76-5481-40F2-9B03-B21EBAB0D539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793C-6907-401C-93A9-C6294441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47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C76-5481-40F2-9B03-B21EBAB0D539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793C-6907-401C-93A9-C6294441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52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C76-5481-40F2-9B03-B21EBAB0D539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793C-6907-401C-93A9-C6294441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49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C76-5481-40F2-9B03-B21EBAB0D539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793C-6907-401C-93A9-C6294441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7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C76-5481-40F2-9B03-B21EBAB0D539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793C-6907-401C-93A9-C6294441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22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D9C76-5481-40F2-9B03-B21EBAB0D539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4793C-6907-401C-93A9-C6294441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98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7368" y="2967335"/>
            <a:ext cx="7669279" cy="34470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Операция «Бескозырка»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</a:t>
            </a:r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Дьяченко О.Д.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      МБОУ гимназия №4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r>
              <a:rPr lang="ru-RU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.Новороссийск</a:t>
            </a:r>
            <a:endParaRPr lang="ru-RU" sz="2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944" y="433413"/>
            <a:ext cx="3384376" cy="25623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8179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6672"/>
            <a:ext cx="3024336" cy="37143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4869160"/>
            <a:ext cx="64014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Цезарь Львович 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Куников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399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764705"/>
            <a:ext cx="3456384" cy="33843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791183" y="4797152"/>
            <a:ext cx="8561511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Памятник «Взрыв»</a:t>
            </a:r>
          </a:p>
          <a:p>
            <a:endParaRPr lang="ru-RU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На каждого воина-</a:t>
            </a:r>
            <a:r>
              <a:rPr lang="ru-RU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малоземельца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пришлось по </a:t>
            </a:r>
            <a: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1250кг</a:t>
            </a:r>
          </a:p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сброшенного фашистами смертоносного металла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586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3600400" cy="33131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47988"/>
            <a:ext cx="3600400" cy="29292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48064" y="980728"/>
            <a:ext cx="4102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Константин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Подыма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Зажжение факела от вечного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огня  на пощади Героев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70642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08720"/>
            <a:ext cx="3960440" cy="39339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5589240"/>
            <a:ext cx="496855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Минута молчания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34322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</TotalTime>
  <Words>48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</dc:creator>
  <cp:lastModifiedBy>Макс</cp:lastModifiedBy>
  <cp:revision>7</cp:revision>
  <dcterms:created xsi:type="dcterms:W3CDTF">2012-02-03T04:32:20Z</dcterms:created>
  <dcterms:modified xsi:type="dcterms:W3CDTF">2012-02-03T05:47:38Z</dcterms:modified>
</cp:coreProperties>
</file>