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школьные дела\для инегрир.урока в 0кл\20120107_232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214290"/>
            <a:ext cx="8427951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школьные дела\для инегрир.урока в 0кл\20120108_102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294722" cy="639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школьные дела\для инегрир.урока в 0кл\20120107_233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8133"/>
            <a:ext cx="7500991" cy="6533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ои документы\школьные дела\для инегрир.урока в 0кл\20120107_23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60650"/>
            <a:ext cx="6572296" cy="638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ои документы\школьные дела\для инегрир.урока в 0кл\20120107_233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49726"/>
            <a:ext cx="6643734" cy="6218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школьные дела\для инегрир.урока в 0кл\20120107_23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4676293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Таня\Мои документы\Panasonic\MFS\Scan\20120108_141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4264046" cy="6292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школьные дела\для инегрир.урока в 0кл\20120107_233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5786478" cy="616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ои документы\школьные дела\для инегрир.урока в 0кл\20120107_23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4965231" cy="6296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Таня\Мои документы\Panasonic\MFS\Scan\20120116_2055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6327798" cy="629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6</cp:revision>
  <dcterms:modified xsi:type="dcterms:W3CDTF">2012-01-18T19:03:10Z</dcterms:modified>
</cp:coreProperties>
</file>