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24766" cy="127478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Мой </a:t>
            </a:r>
            <a:r>
              <a:rPr lang="ru-RU" sz="5400" dirty="0" smtClean="0"/>
              <a:t>любимый котёнок</a:t>
            </a:r>
            <a:endParaRPr lang="ru-RU" sz="5400" dirty="0"/>
          </a:p>
        </p:txBody>
      </p:sp>
      <p:pic>
        <p:nvPicPr>
          <p:cNvPr id="1026" name="Picture 2" descr="D:\Мои документы\школьные дела\для инегрир.урока в 0кл\20120108_1311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35022" y="1285860"/>
            <a:ext cx="7074790" cy="5572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131</TotalTime>
  <Words>3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Техническая</vt:lpstr>
      <vt:lpstr>Мой любимый котёнок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котенок</dc:title>
  <cp:lastModifiedBy>Снитко</cp:lastModifiedBy>
  <cp:revision>18</cp:revision>
  <dcterms:modified xsi:type="dcterms:W3CDTF">2012-02-01T09:06:59Z</dcterms:modified>
</cp:coreProperties>
</file>