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школьные дела\для инегрир.урока в 0кл\20120107_2326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5143536" cy="6442685"/>
          </a:xfrm>
          <a:prstGeom prst="rect">
            <a:avLst/>
          </a:prstGeom>
          <a:noFill/>
        </p:spPr>
      </p:pic>
      <p:pic>
        <p:nvPicPr>
          <p:cNvPr id="1029" name="Picture 5" descr="D:\Мои документы\школьные дела\для инегрир.урока в 0кл\20120107_232809 мышк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6975" y="5391150"/>
            <a:ext cx="1597025" cy="1466850"/>
          </a:xfrm>
          <a:prstGeom prst="rect">
            <a:avLst/>
          </a:prstGeom>
          <a:noFill/>
        </p:spPr>
      </p:pic>
      <p:pic>
        <p:nvPicPr>
          <p:cNvPr id="1030" name="Picture 6" descr="D:\Мои документы\школьные дела\для инегрир.урока в 0кл\20120107_232809 мышка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8375" y="3571876"/>
            <a:ext cx="1825625" cy="107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Метро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2</cp:revision>
  <dcterms:modified xsi:type="dcterms:W3CDTF">2012-01-08T11:09:58Z</dcterms:modified>
</cp:coreProperties>
</file>