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\школьные дела\для инегрир.урока в 0кл\20120107_233911 кош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30769"/>
            <a:ext cx="4714908" cy="63152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ои документы\школьные дела\для инегрир.урока в 0кл\20120107_2339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06291" y="285728"/>
            <a:ext cx="6929677" cy="6215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</TotalTime>
  <Words>0</Words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Метро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Татьяна</cp:lastModifiedBy>
  <cp:revision>1</cp:revision>
  <dcterms:modified xsi:type="dcterms:W3CDTF">2012-01-08T10:59:19Z</dcterms:modified>
</cp:coreProperties>
</file>