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9" r:id="rId4"/>
    <p:sldId id="258" r:id="rId5"/>
    <p:sldId id="261" r:id="rId6"/>
    <p:sldId id="262" r:id="rId7"/>
    <p:sldId id="263" r:id="rId8"/>
    <p:sldId id="267" r:id="rId9"/>
    <p:sldId id="25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101041-94F0-4064-81F6-44E4F64E48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23DA34-E1BF-4F90-87E5-45FA4C564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5.jpeg"/><Relationship Id="rId2" Type="http://schemas.openxmlformats.org/officeDocument/2006/relationships/hyperlink" Target="http://www.eslkidstuff.com/images/bicycle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fkom.gaz.ru/img/ris_129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3.imgbb.ru/img8/d/3/2/d32c7e6f1ae14f8e8796948586ac6697_h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img-fotki.yandex.ru/get/4610/49614401.367/0_630a9_26899fe7_X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500329"/>
          </a:xfrm>
        </p:spPr>
        <p:txBody>
          <a:bodyPr/>
          <a:lstStyle/>
          <a:p>
            <a:r>
              <a:rPr lang="ru-RU" dirty="0" smtClean="0"/>
              <a:t>Урок русского языка. </a:t>
            </a:r>
            <a:br>
              <a:rPr lang="ru-RU" dirty="0" smtClean="0"/>
            </a:br>
            <a:r>
              <a:rPr lang="ru-RU" dirty="0" smtClean="0"/>
              <a:t>8 класс специальной (коррекционной) школы </a:t>
            </a:r>
            <a:r>
              <a:rPr lang="en-US" dirty="0" smtClean="0"/>
              <a:t>I </a:t>
            </a:r>
            <a:r>
              <a:rPr lang="ru-RU" dirty="0" smtClean="0"/>
              <a:t>вида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Автор: </a:t>
            </a:r>
          </a:p>
          <a:p>
            <a:r>
              <a:rPr lang="ru-RU" dirty="0" smtClean="0"/>
              <a:t>учитель русского языка и литературы Бородина Алла Ивановна.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Задание.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Составьте и запишите 2 предложения по картине с разными частями речи, определите части речи, подчеркните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                       Итоги урока.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   1)   - Чем мы сегодня занимались?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- Какие части речи мы повторили?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2)  Посчитайте свои баллы и выведите общую оценку.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  Выполнить морфологический разбор слов из предложения.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Люблю</a:t>
            </a:r>
            <a:r>
              <a:rPr lang="ru-RU" baseline="30000" dirty="0" smtClean="0"/>
              <a:t>3</a:t>
            </a:r>
            <a:r>
              <a:rPr lang="ru-RU" dirty="0" smtClean="0"/>
              <a:t> грозу</a:t>
            </a:r>
            <a:r>
              <a:rPr lang="ru-RU" baseline="30000" dirty="0" smtClean="0"/>
              <a:t>3</a:t>
            </a:r>
            <a:r>
              <a:rPr lang="ru-RU" dirty="0" smtClean="0"/>
              <a:t> в начале мая, </a:t>
            </a:r>
          </a:p>
          <a:p>
            <a:pPr>
              <a:buNone/>
            </a:pPr>
            <a:r>
              <a:rPr lang="ru-RU" dirty="0" smtClean="0"/>
              <a:t>         Люблю весенний</a:t>
            </a:r>
            <a:r>
              <a:rPr lang="ru-RU" baseline="30000" dirty="0" smtClean="0"/>
              <a:t>3</a:t>
            </a:r>
            <a:r>
              <a:rPr lang="ru-RU" dirty="0" smtClean="0"/>
              <a:t> первый</a:t>
            </a:r>
            <a:r>
              <a:rPr lang="ru-RU" baseline="30000" dirty="0" smtClean="0"/>
              <a:t>3</a:t>
            </a:r>
            <a:r>
              <a:rPr lang="ru-RU" dirty="0" smtClean="0"/>
              <a:t> гром.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Тема . </a:t>
            </a:r>
            <a:r>
              <a:rPr lang="ru-RU" dirty="0" smtClean="0">
                <a:solidFill>
                  <a:srgbClr val="FF0000"/>
                </a:solidFill>
              </a:rPr>
              <a:t>Повторение. Части речи.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1. Какая наука изучает части речи? </a:t>
            </a:r>
          </a:p>
          <a:p>
            <a:pPr>
              <a:buNone/>
            </a:pPr>
            <a:r>
              <a:rPr lang="ru-RU" dirty="0" smtClean="0"/>
              <a:t>  2. Какие части речи вы знаете?  </a:t>
            </a:r>
          </a:p>
          <a:p>
            <a:pPr>
              <a:buNone/>
            </a:pPr>
            <a:r>
              <a:rPr lang="ru-RU" dirty="0" smtClean="0"/>
              <a:t>  3. как вы думаете, какова тема урока?  </a:t>
            </a:r>
          </a:p>
          <a:p>
            <a:pPr>
              <a:buNone/>
            </a:pPr>
            <a:r>
              <a:rPr lang="ru-RU" dirty="0" smtClean="0"/>
              <a:t>  4. Скажите, что мы будем делать.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Вывод.    </a:t>
            </a:r>
            <a:r>
              <a:rPr lang="ru-RU" dirty="0" smtClean="0">
                <a:solidFill>
                  <a:srgbClr val="FF0000"/>
                </a:solidFill>
              </a:rPr>
              <a:t>Мы будем повторять части речи.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-main-pic" descr="Картинка 367 из 33318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214422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94 из 333182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786190"/>
            <a:ext cx="307183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77 из 333182">
            <a:hlinkClick r:id="rId6" tgtFrame="_blank"/>
          </p:cNvPr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1285860"/>
            <a:ext cx="3571900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Фонетическая 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478634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8700" dirty="0" smtClean="0"/>
          </a:p>
          <a:p>
            <a:pPr>
              <a:buNone/>
            </a:pPr>
            <a:endParaRPr lang="ru-RU" sz="8700" dirty="0" smtClean="0"/>
          </a:p>
          <a:p>
            <a:pPr>
              <a:buNone/>
            </a:pPr>
            <a:endParaRPr lang="ru-RU" sz="8700" dirty="0" smtClean="0"/>
          </a:p>
          <a:p>
            <a:pPr>
              <a:buNone/>
            </a:pPr>
            <a:r>
              <a:rPr lang="ru-RU" sz="14800" dirty="0" smtClean="0"/>
              <a:t>Тролл</a:t>
            </a:r>
            <a:r>
              <a:rPr lang="ru-RU" sz="14800" dirty="0" smtClean="0">
                <a:solidFill>
                  <a:srgbClr val="FF0000"/>
                </a:solidFill>
              </a:rPr>
              <a:t>е</a:t>
            </a:r>
            <a:r>
              <a:rPr lang="ru-RU" sz="14800" dirty="0" smtClean="0"/>
              <a:t>йбус                          </a:t>
            </a:r>
          </a:p>
          <a:p>
            <a:pPr>
              <a:buNone/>
            </a:pPr>
            <a:r>
              <a:rPr lang="ru-RU" sz="14800" dirty="0" smtClean="0"/>
              <a:t>                                               Велосип</a:t>
            </a:r>
            <a:r>
              <a:rPr lang="ru-RU" sz="14800" dirty="0" smtClean="0">
                <a:solidFill>
                  <a:srgbClr val="FF0000"/>
                </a:solidFill>
              </a:rPr>
              <a:t>е</a:t>
            </a:r>
            <a:r>
              <a:rPr lang="ru-RU" sz="14800" dirty="0" smtClean="0"/>
              <a:t>д </a:t>
            </a:r>
          </a:p>
          <a:p>
            <a:pPr>
              <a:buNone/>
            </a:pPr>
            <a:r>
              <a:rPr lang="ru-RU" sz="14800" dirty="0" smtClean="0"/>
              <a:t> </a:t>
            </a:r>
            <a:r>
              <a:rPr lang="ru-RU" sz="14800" dirty="0" smtClean="0"/>
              <a:t>     </a:t>
            </a:r>
            <a:r>
              <a:rPr lang="ru-RU" sz="14800" dirty="0" smtClean="0"/>
              <a:t>Дв</a:t>
            </a:r>
            <a:r>
              <a:rPr lang="ru-RU" sz="14800" dirty="0" smtClean="0">
                <a:solidFill>
                  <a:srgbClr val="FF0000"/>
                </a:solidFill>
              </a:rPr>
              <a:t>е</a:t>
            </a:r>
            <a:r>
              <a:rPr lang="ru-RU" sz="14800" dirty="0" smtClean="0"/>
              <a:t>сти      </a:t>
            </a:r>
          </a:p>
          <a:p>
            <a:pPr>
              <a:buNone/>
            </a:pPr>
            <a:r>
              <a:rPr lang="ru-RU" sz="14800" dirty="0" smtClean="0">
                <a:solidFill>
                  <a:schemeClr val="tx1"/>
                </a:solidFill>
              </a:rPr>
              <a:t> </a:t>
            </a:r>
            <a:r>
              <a:rPr lang="ru-RU" sz="14800" dirty="0" smtClean="0">
                <a:solidFill>
                  <a:schemeClr val="tx1"/>
                </a:solidFill>
              </a:rPr>
              <a:t>           </a:t>
            </a:r>
            <a:r>
              <a:rPr lang="ru-RU" sz="32000" dirty="0" smtClean="0">
                <a:solidFill>
                  <a:schemeClr val="tx1"/>
                </a:solidFill>
              </a:rPr>
              <a:t>200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sz="9600" dirty="0" smtClean="0"/>
              <a:t>                                                                                  </a:t>
            </a:r>
            <a:r>
              <a:rPr lang="ru-RU" sz="14400" dirty="0" smtClean="0"/>
              <a:t>Рак</a:t>
            </a:r>
            <a:r>
              <a:rPr lang="ru-RU" sz="14400" dirty="0" smtClean="0">
                <a:solidFill>
                  <a:srgbClr val="FF0000"/>
                </a:solidFill>
              </a:rPr>
              <a:t>е</a:t>
            </a:r>
            <a:r>
              <a:rPr lang="ru-RU" sz="14400" dirty="0" smtClean="0"/>
              <a:t>та</a:t>
            </a:r>
            <a:endParaRPr lang="ru-RU" sz="14400" dirty="0" smtClean="0"/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2000" dirty="0" smtClean="0">
                <a:solidFill>
                  <a:schemeClr val="tx1"/>
                </a:solidFill>
              </a:rPr>
              <a:t>              </a:t>
            </a:r>
          </a:p>
          <a:p>
            <a:pPr>
              <a:buNone/>
            </a:pPr>
            <a:endParaRPr lang="ru-RU" sz="14800" dirty="0" smtClean="0"/>
          </a:p>
          <a:p>
            <a:pPr>
              <a:buNone/>
            </a:pPr>
            <a:r>
              <a:rPr lang="ru-RU" sz="14800" dirty="0" smtClean="0"/>
              <a:t>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4800" dirty="0" smtClean="0"/>
              <a:t>                                                  </a:t>
            </a:r>
            <a:endParaRPr lang="ru-RU" sz="1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Словарный диктант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1. Какие части речи склоняются?   </a:t>
            </a:r>
          </a:p>
          <a:p>
            <a:pPr>
              <a:buNone/>
            </a:pPr>
            <a:r>
              <a:rPr lang="ru-RU" dirty="0" smtClean="0"/>
              <a:t> 2. Какие части речи спрягаются?   </a:t>
            </a:r>
          </a:p>
          <a:p>
            <a:pPr>
              <a:buNone/>
            </a:pPr>
            <a:r>
              <a:rPr lang="ru-RU" b="1" dirty="0" smtClean="0"/>
              <a:t>                          Задание.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Запишите слова в 2 группы (склоняются - спрягаются), обозначьте часть речи.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err="1" smtClean="0"/>
              <a:t>Больш</a:t>
            </a:r>
            <a:r>
              <a:rPr lang="ru-RU" i="1" dirty="0" smtClean="0"/>
              <a:t>..</a:t>
            </a:r>
            <a:r>
              <a:rPr lang="ru-RU" i="1" dirty="0" err="1" smtClean="0"/>
              <a:t>й</a:t>
            </a:r>
            <a:r>
              <a:rPr lang="ru-RU" i="1" dirty="0" smtClean="0"/>
              <a:t>, </a:t>
            </a:r>
            <a:r>
              <a:rPr lang="ru-RU" i="1" dirty="0" err="1" smtClean="0"/>
              <a:t>улыбает</a:t>
            </a:r>
            <a:r>
              <a:rPr lang="ru-RU" i="1" dirty="0" smtClean="0"/>
              <a:t>(?)</a:t>
            </a:r>
            <a:r>
              <a:rPr lang="ru-RU" i="1" dirty="0" err="1" smtClean="0"/>
              <a:t>ся</a:t>
            </a:r>
            <a:r>
              <a:rPr lang="ru-RU" i="1" dirty="0" smtClean="0"/>
              <a:t>, </a:t>
            </a:r>
            <a:r>
              <a:rPr lang="ru-RU" i="1" dirty="0" err="1" smtClean="0"/>
              <a:t>девч</a:t>
            </a:r>
            <a:r>
              <a:rPr lang="ru-RU" i="1" dirty="0" smtClean="0"/>
              <a:t>..</a:t>
            </a:r>
            <a:r>
              <a:rPr lang="ru-RU" i="1" dirty="0" err="1" smtClean="0"/>
              <a:t>нка</a:t>
            </a:r>
            <a:r>
              <a:rPr lang="ru-RU" i="1" dirty="0" smtClean="0"/>
              <a:t>, первый, х..р..</a:t>
            </a:r>
            <a:r>
              <a:rPr lang="ru-RU" i="1" dirty="0" err="1" smtClean="0"/>
              <a:t>ш</a:t>
            </a:r>
            <a:r>
              <a:rPr lang="ru-RU" i="1" dirty="0" smtClean="0"/>
              <a:t>..</a:t>
            </a:r>
            <a:r>
              <a:rPr lang="ru-RU" i="1" dirty="0" err="1" smtClean="0"/>
              <a:t>й</a:t>
            </a:r>
            <a:r>
              <a:rPr lang="ru-RU" i="1" dirty="0" smtClean="0"/>
              <a:t>, два, (ко) мне, </a:t>
            </a:r>
            <a:r>
              <a:rPr lang="ru-RU" i="1" dirty="0" err="1" smtClean="0"/>
              <a:t>радоват</a:t>
            </a:r>
            <a:r>
              <a:rPr lang="ru-RU" i="1" dirty="0" smtClean="0"/>
              <a:t>(?)</a:t>
            </a:r>
            <a:r>
              <a:rPr lang="ru-RU" i="1" dirty="0" err="1" smtClean="0"/>
              <a:t>ся</a:t>
            </a:r>
            <a:r>
              <a:rPr lang="ru-RU" i="1" dirty="0" smtClean="0"/>
              <a:t>, (у) нас.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Проверь себя сам(-а).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Склон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ются </a:t>
            </a:r>
          </a:p>
          <a:p>
            <a:pPr>
              <a:buNone/>
            </a:pPr>
            <a:r>
              <a:rPr lang="ru-RU" i="1" dirty="0" smtClean="0"/>
              <a:t>         </a:t>
            </a:r>
            <a:r>
              <a:rPr lang="en-US" i="1" dirty="0" smtClean="0"/>
              <a:t>[</a:t>
            </a:r>
            <a:r>
              <a:rPr lang="ru-RU" i="1" dirty="0" err="1" smtClean="0"/>
              <a:t>склан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йуца</a:t>
            </a:r>
            <a:r>
              <a:rPr lang="en-US" i="1" dirty="0" smtClean="0"/>
              <a:t>]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больш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й (прил.)</a:t>
            </a:r>
          </a:p>
          <a:p>
            <a:pPr>
              <a:buNone/>
            </a:pPr>
            <a:r>
              <a:rPr lang="ru-RU" dirty="0" smtClean="0"/>
              <a:t>девч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нка (сущ.) </a:t>
            </a:r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рвый (</a:t>
            </a:r>
            <a:r>
              <a:rPr lang="ru-RU" dirty="0" err="1" smtClean="0"/>
              <a:t>числ</a:t>
            </a:r>
            <a:r>
              <a:rPr lang="ru-RU" dirty="0" smtClean="0"/>
              <a:t>.)</a:t>
            </a:r>
          </a:p>
          <a:p>
            <a:pPr>
              <a:buNone/>
            </a:pPr>
            <a:r>
              <a:rPr lang="ru-RU" dirty="0" smtClean="0"/>
              <a:t>хор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ший (прил.)</a:t>
            </a:r>
          </a:p>
          <a:p>
            <a:pPr>
              <a:buNone/>
            </a:pPr>
            <a:r>
              <a:rPr lang="ru-RU" dirty="0" smtClean="0"/>
              <a:t>два (</a:t>
            </a:r>
            <a:r>
              <a:rPr lang="ru-RU" dirty="0" err="1" smtClean="0"/>
              <a:t>числ</a:t>
            </a:r>
            <a:r>
              <a:rPr lang="ru-RU" dirty="0" smtClean="0"/>
              <a:t>.)</a:t>
            </a:r>
          </a:p>
          <a:p>
            <a:pPr>
              <a:buNone/>
            </a:pPr>
            <a:r>
              <a:rPr lang="ru-RU" dirty="0" smtClean="0"/>
              <a:t>ко мн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(мест.)</a:t>
            </a:r>
          </a:p>
          <a:p>
            <a:pPr>
              <a:buNone/>
            </a:pPr>
            <a:r>
              <a:rPr lang="ru-RU" dirty="0" smtClean="0"/>
              <a:t>у 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 (мест.)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491038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Спряг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ется </a:t>
            </a:r>
            <a:endParaRPr lang="en-US" dirty="0" smtClean="0"/>
          </a:p>
          <a:p>
            <a:pPr>
              <a:buNone/>
            </a:pPr>
            <a:r>
              <a:rPr lang="ru-RU" i="1" dirty="0" smtClean="0"/>
              <a:t>           </a:t>
            </a:r>
            <a:r>
              <a:rPr lang="en-US" i="1" dirty="0" smtClean="0"/>
              <a:t>[</a:t>
            </a:r>
            <a:r>
              <a:rPr lang="ru-RU" i="1" dirty="0" err="1" smtClean="0"/>
              <a:t>спраг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йэца</a:t>
            </a:r>
            <a:r>
              <a:rPr lang="en-US" i="1" dirty="0" smtClean="0"/>
              <a:t>]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улыбается (гл.)        </a:t>
            </a:r>
            <a:r>
              <a:rPr lang="en-US" i="1" dirty="0" smtClean="0"/>
              <a:t>[</a:t>
            </a:r>
            <a:r>
              <a:rPr lang="ru-RU" i="1" dirty="0" err="1" smtClean="0"/>
              <a:t>улыб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йэца</a:t>
            </a:r>
            <a:r>
              <a:rPr lang="en-US" i="1" dirty="0" smtClean="0"/>
              <a:t>]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радоваться (гл. н.ф.)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en-US" i="1" dirty="0" smtClean="0"/>
              <a:t>[</a:t>
            </a:r>
            <a:r>
              <a:rPr lang="ru-RU" i="1" dirty="0" err="1" smtClean="0"/>
              <a:t>р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даваца</a:t>
            </a:r>
            <a:r>
              <a:rPr lang="en-US" i="1" dirty="0" smtClean="0"/>
              <a:t>]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____________________</a:t>
            </a:r>
          </a:p>
          <a:p>
            <a:pPr>
              <a:buNone/>
            </a:pPr>
            <a:r>
              <a:rPr lang="ru-RU" dirty="0" smtClean="0"/>
              <a:t>Поставь сам(-а) оценку!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0 ошибок – 5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1 ошибка – 4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2 ошибки - 3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Повторение признаков частей речи.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1. Каково значение части речи?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2. Какие признаки относятся к какой части речи? </a:t>
            </a:r>
          </a:p>
          <a:p>
            <a:pPr>
              <a:buNone/>
            </a:pPr>
            <a:r>
              <a:rPr lang="ru-RU" b="1" dirty="0" smtClean="0"/>
              <a:t> 3. Какие это признаки: постоянные или непостоянные?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4. Укажите непостоянные признаки.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            Практическое задание.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Вариант </a:t>
            </a:r>
            <a:r>
              <a:rPr lang="en-US" b="1" dirty="0" smtClean="0"/>
              <a:t>I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Проспряг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йте слово </a:t>
            </a:r>
            <a:r>
              <a:rPr lang="ru-RU" i="1" dirty="0" smtClean="0"/>
              <a:t>улыбаться         </a:t>
            </a:r>
          </a:p>
          <a:p>
            <a:pPr>
              <a:buNone/>
            </a:pPr>
            <a:r>
              <a:rPr lang="ru-RU" i="1" dirty="0" smtClean="0"/>
              <a:t>                                      </a:t>
            </a:r>
            <a:r>
              <a:rPr lang="en-US" i="1" dirty="0" smtClean="0"/>
              <a:t>[</a:t>
            </a:r>
            <a:r>
              <a:rPr lang="ru-RU" i="1" dirty="0" err="1" smtClean="0"/>
              <a:t>улыб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ца</a:t>
            </a:r>
            <a:r>
              <a:rPr lang="en-US" i="1" dirty="0" smtClean="0"/>
              <a:t>]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b="1" dirty="0" smtClean="0"/>
              <a:t>Вариант </a:t>
            </a:r>
            <a:r>
              <a:rPr lang="en-US" b="1" dirty="0" smtClean="0"/>
              <a:t>II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Просклон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/>
              <a:t>йте слова </a:t>
            </a:r>
            <a:r>
              <a:rPr lang="ru-RU" i="1" dirty="0" smtClean="0"/>
              <a:t>счастливая</a:t>
            </a:r>
            <a:r>
              <a:rPr lang="ru-RU" b="1" dirty="0" smtClean="0"/>
              <a:t>  </a:t>
            </a:r>
            <a:r>
              <a:rPr lang="ru-RU" i="1" dirty="0" smtClean="0"/>
              <a:t>улыбка</a:t>
            </a:r>
            <a:r>
              <a:rPr lang="ru-RU" b="1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</a:t>
            </a:r>
            <a:r>
              <a:rPr lang="en-US" i="1" dirty="0" smtClean="0"/>
              <a:t>[</a:t>
            </a:r>
            <a:r>
              <a:rPr lang="ru-RU" i="1" dirty="0" err="1" smtClean="0"/>
              <a:t>щасл</a:t>
            </a:r>
            <a:r>
              <a:rPr lang="ru-RU" i="1" dirty="0" err="1" smtClean="0">
                <a:solidFill>
                  <a:srgbClr val="FF0000"/>
                </a:solidFill>
              </a:rPr>
              <a:t>и</a:t>
            </a:r>
            <a:r>
              <a:rPr lang="ru-RU" i="1" dirty="0" err="1" smtClean="0"/>
              <a:t>вайа</a:t>
            </a:r>
            <a:r>
              <a:rPr lang="en-US" i="1" dirty="0" smtClean="0"/>
              <a:t>]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Вспомни!</a:t>
            </a:r>
          </a:p>
          <a:p>
            <a:pPr>
              <a:buNone/>
            </a:pPr>
            <a:r>
              <a:rPr lang="ru-RU" i="1" dirty="0" smtClean="0"/>
              <a:t>(Склон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ние – изменение по падежам. </a:t>
            </a:r>
          </a:p>
          <a:p>
            <a:pPr>
              <a:buNone/>
            </a:pPr>
            <a:r>
              <a:rPr lang="ru-RU" i="1" dirty="0" smtClean="0"/>
              <a:t>Спряж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ние – изменение по лицам.)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Проверь себя сам (-а)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Вариант </a:t>
            </a:r>
            <a:r>
              <a:rPr lang="en-US" dirty="0" smtClean="0"/>
              <a:t>I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Радоваться – гл. 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1 лицо </a:t>
            </a:r>
            <a:r>
              <a:rPr lang="ru-RU" i="1" dirty="0" smtClean="0"/>
              <a:t>(я)</a:t>
            </a:r>
            <a:r>
              <a:rPr lang="ru-RU" dirty="0" smtClean="0"/>
              <a:t> </a:t>
            </a:r>
            <a:r>
              <a:rPr lang="ru-RU" i="1" dirty="0" smtClean="0"/>
              <a:t>раду</a:t>
            </a:r>
            <a:r>
              <a:rPr lang="ru-RU" b="1" i="1" u="sng" dirty="0" smtClean="0"/>
              <a:t>ю</a:t>
            </a:r>
            <a:r>
              <a:rPr lang="ru-RU" i="1" dirty="0" smtClean="0"/>
              <a:t>сь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i="1" dirty="0" smtClean="0"/>
              <a:t>(мы) раду</a:t>
            </a:r>
            <a:r>
              <a:rPr lang="ru-RU" b="1" i="1" u="sng" dirty="0" smtClean="0"/>
              <a:t>ем</a:t>
            </a:r>
            <a:r>
              <a:rPr lang="ru-RU" i="1" dirty="0" smtClean="0"/>
              <a:t>ся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2 лицо </a:t>
            </a:r>
            <a:r>
              <a:rPr lang="ru-RU" i="1" dirty="0" smtClean="0"/>
              <a:t>(ты) раду</a:t>
            </a:r>
            <a:r>
              <a:rPr lang="ru-RU" b="1" i="1" u="sng" dirty="0" smtClean="0"/>
              <a:t>ешь</a:t>
            </a:r>
            <a:r>
              <a:rPr lang="ru-RU" i="1" dirty="0" smtClean="0"/>
              <a:t>ся </a:t>
            </a:r>
          </a:p>
          <a:p>
            <a:pPr>
              <a:buNone/>
            </a:pPr>
            <a:r>
              <a:rPr lang="ru-RU" i="1" dirty="0" smtClean="0"/>
              <a:t>            (вы) раду</a:t>
            </a:r>
            <a:r>
              <a:rPr lang="ru-RU" b="1" i="1" u="sng" dirty="0" smtClean="0"/>
              <a:t>ете</a:t>
            </a:r>
            <a:r>
              <a:rPr lang="ru-RU" i="1" dirty="0" smtClean="0"/>
              <a:t>сь </a:t>
            </a:r>
          </a:p>
          <a:p>
            <a:pPr>
              <a:buNone/>
            </a:pPr>
            <a:r>
              <a:rPr lang="ru-RU" i="1" dirty="0" smtClean="0"/>
              <a:t>3 лицо </a:t>
            </a:r>
          </a:p>
          <a:p>
            <a:pPr>
              <a:buNone/>
            </a:pPr>
            <a:r>
              <a:rPr lang="ru-RU" i="1" dirty="0" smtClean="0"/>
              <a:t>(</a:t>
            </a:r>
            <a:r>
              <a:rPr lang="ru-RU" i="1" dirty="0" err="1" smtClean="0"/>
              <a:t>он,она,оно</a:t>
            </a:r>
            <a:r>
              <a:rPr lang="ru-RU" i="1" dirty="0" smtClean="0"/>
              <a:t>) раду</a:t>
            </a:r>
            <a:r>
              <a:rPr lang="ru-RU" b="1" i="1" u="sng" dirty="0" smtClean="0"/>
              <a:t>ет</a:t>
            </a:r>
            <a:r>
              <a:rPr lang="ru-RU" i="1" dirty="0" smtClean="0"/>
              <a:t>ся </a:t>
            </a:r>
          </a:p>
          <a:p>
            <a:pPr>
              <a:buNone/>
            </a:pPr>
            <a:r>
              <a:rPr lang="ru-RU" i="1" dirty="0" smtClean="0"/>
              <a:t>           (они) раду</a:t>
            </a:r>
            <a:r>
              <a:rPr lang="ru-RU" b="1" i="1" u="sng" dirty="0" smtClean="0"/>
              <a:t>ют</a:t>
            </a:r>
            <a:r>
              <a:rPr lang="ru-RU" i="1" dirty="0" smtClean="0"/>
              <a:t>ся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Вариант </a:t>
            </a:r>
            <a:r>
              <a:rPr lang="en-US" dirty="0" smtClean="0"/>
              <a:t>II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</a:t>
            </a:r>
            <a:r>
              <a:rPr lang="ru-RU" sz="1800" b="1" dirty="0" smtClean="0"/>
              <a:t>рил.      (ж.р. Ед.ч.)   Сущ</a:t>
            </a:r>
            <a:r>
              <a:rPr lang="ru-RU" sz="1800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Счастлив</a:t>
            </a:r>
            <a:r>
              <a:rPr lang="ru-RU" b="1" dirty="0" smtClean="0"/>
              <a:t>ая</a:t>
            </a:r>
            <a:r>
              <a:rPr lang="ru-RU" dirty="0" smtClean="0"/>
              <a:t> улыбк</a:t>
            </a:r>
            <a:r>
              <a:rPr lang="ru-RU" b="1" dirty="0" smtClean="0"/>
              <a:t>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И.п. счастлив</a:t>
            </a:r>
            <a:r>
              <a:rPr lang="ru-RU" b="1" dirty="0" smtClean="0"/>
              <a:t>ая</a:t>
            </a:r>
            <a:r>
              <a:rPr lang="ru-RU" dirty="0" smtClean="0"/>
              <a:t> улыбк</a:t>
            </a:r>
            <a:r>
              <a:rPr lang="ru-RU" b="1" dirty="0" smtClean="0"/>
              <a:t>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Р.п. счастлив</a:t>
            </a:r>
            <a:r>
              <a:rPr lang="ru-RU" b="1" dirty="0" smtClean="0"/>
              <a:t>ой</a:t>
            </a:r>
            <a:r>
              <a:rPr lang="ru-RU" dirty="0" smtClean="0"/>
              <a:t> улыбк</a:t>
            </a:r>
            <a:r>
              <a:rPr lang="ru-RU" b="1" dirty="0" smtClean="0"/>
              <a:t>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Д.п. счастлив</a:t>
            </a:r>
            <a:r>
              <a:rPr lang="ru-RU" b="1" dirty="0" smtClean="0"/>
              <a:t>ой</a:t>
            </a:r>
            <a:r>
              <a:rPr lang="ru-RU" dirty="0" smtClean="0"/>
              <a:t> улыбк</a:t>
            </a:r>
            <a:r>
              <a:rPr lang="ru-RU" b="1" dirty="0" smtClean="0"/>
              <a:t>е </a:t>
            </a:r>
          </a:p>
          <a:p>
            <a:pPr>
              <a:buNone/>
            </a:pPr>
            <a:r>
              <a:rPr lang="ru-RU" dirty="0" smtClean="0"/>
              <a:t>В.п. счастлив</a:t>
            </a:r>
            <a:r>
              <a:rPr lang="ru-RU" b="1" dirty="0" smtClean="0"/>
              <a:t>ую</a:t>
            </a:r>
            <a:r>
              <a:rPr lang="ru-RU" dirty="0" smtClean="0"/>
              <a:t> улыбк</a:t>
            </a:r>
            <a:r>
              <a:rPr lang="ru-RU" b="1" dirty="0" smtClean="0"/>
              <a:t>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Т.п. счастлив</a:t>
            </a:r>
            <a:r>
              <a:rPr lang="ru-RU" b="1" dirty="0" smtClean="0"/>
              <a:t>ой</a:t>
            </a:r>
            <a:r>
              <a:rPr lang="ru-RU" dirty="0" smtClean="0"/>
              <a:t> улыбк</a:t>
            </a:r>
            <a:r>
              <a:rPr lang="ru-RU" b="1" dirty="0" smtClean="0"/>
              <a:t>ой </a:t>
            </a:r>
          </a:p>
          <a:p>
            <a:pPr>
              <a:buNone/>
            </a:pPr>
            <a:r>
              <a:rPr lang="ru-RU" dirty="0" smtClean="0"/>
              <a:t>П.п.о счастлив</a:t>
            </a:r>
            <a:r>
              <a:rPr lang="ru-RU" b="1" dirty="0" smtClean="0"/>
              <a:t>ой</a:t>
            </a:r>
            <a:r>
              <a:rPr lang="ru-RU" dirty="0" smtClean="0"/>
              <a:t> улыбк</a:t>
            </a:r>
            <a:r>
              <a:rPr lang="ru-RU" b="1" dirty="0" smtClean="0"/>
              <a:t>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-fotki.yandex.ru/get/4610/49614401.367/0_630a9_26899fe7_XL">
            <a:hlinkClick r:id="rId2" tgtFrame="_blank"/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5720" y="1214422"/>
            <a:ext cx="871543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               Тв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рческая  работа.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</a:t>
            </a:r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             Рассмотрите картину. 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             - Что на ней нарисовано?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525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Урок русского языка.  8 класс специальной (коррекционной) школы I вида</vt:lpstr>
      <vt:lpstr>     Тема . Повторение. Части речи.</vt:lpstr>
      <vt:lpstr>         Фонетическая разминка.</vt:lpstr>
      <vt:lpstr>               Словарный диктант .</vt:lpstr>
      <vt:lpstr>                 Проверь себя сам(-а).</vt:lpstr>
      <vt:lpstr>Повторение признаков частей речи.  </vt:lpstr>
      <vt:lpstr>             Практическое задание.   </vt:lpstr>
      <vt:lpstr>                 Проверь себя сам (-а)</vt:lpstr>
      <vt:lpstr>               Творческая  работа. </vt:lpstr>
      <vt:lpstr>                           Задание.</vt:lpstr>
      <vt:lpstr>                       Итоги урока. </vt:lpstr>
      <vt:lpstr>                 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28</cp:revision>
  <dcterms:created xsi:type="dcterms:W3CDTF">2012-05-06T10:55:36Z</dcterms:created>
  <dcterms:modified xsi:type="dcterms:W3CDTF">2012-05-07T16:43:34Z</dcterms:modified>
</cp:coreProperties>
</file>