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  <p:sldMasterId id="2147483675" r:id="rId4"/>
  </p:sldMasterIdLst>
  <p:notesMasterIdLst>
    <p:notesMasterId r:id="rId23"/>
  </p:notesMasterIdLst>
  <p:sldIdLst>
    <p:sldId id="312" r:id="rId5"/>
    <p:sldId id="313" r:id="rId6"/>
    <p:sldId id="259" r:id="rId7"/>
    <p:sldId id="260" r:id="rId8"/>
    <p:sldId id="261" r:id="rId9"/>
    <p:sldId id="262" r:id="rId10"/>
    <p:sldId id="319" r:id="rId11"/>
    <p:sldId id="263" r:id="rId12"/>
    <p:sldId id="264" r:id="rId13"/>
    <p:sldId id="265" r:id="rId14"/>
    <p:sldId id="266" r:id="rId15"/>
    <p:sldId id="272" r:id="rId16"/>
    <p:sldId id="275" r:id="rId17"/>
    <p:sldId id="277" r:id="rId18"/>
    <p:sldId id="304" r:id="rId19"/>
    <p:sldId id="305" r:id="rId20"/>
    <p:sldId id="306" r:id="rId21"/>
    <p:sldId id="32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E59B-9FA1-446A-94CC-FB0B340E278D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40CF3-8EEB-42B4-B260-2404A93609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9973-856A-4114-959C-007963F4A4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openxmlformats.org/officeDocument/2006/relationships/tags" Target="../tags/tag5.xml"/><Relationship Id="rId11" Type="http://schemas.openxmlformats.org/officeDocument/2006/relationships/image" Target="../media/image4.png"/><Relationship Id="rId5" Type="http://schemas.openxmlformats.org/officeDocument/2006/relationships/tags" Target="../tags/tag4.xml"/><Relationship Id="rId10" Type="http://schemas.openxmlformats.org/officeDocument/2006/relationships/image" Target="../media/image3.png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customXml" Target="../../customXml/item2.xml"/><Relationship Id="rId6" Type="http://schemas.openxmlformats.org/officeDocument/2006/relationships/tags" Target="../tags/tag11.xml"/><Relationship Id="rId11" Type="http://schemas.openxmlformats.org/officeDocument/2006/relationships/image" Target="../media/image2.png"/><Relationship Id="rId5" Type="http://schemas.openxmlformats.org/officeDocument/2006/relationships/tags" Target="../tags/tag1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None/>
              <a:defRPr/>
            </a:lvl1pPr>
            <a:lvl2pPr algn="ctr" rtl="0" eaLnBrk="1" latinLnBrk="0" hangingPunct="1">
              <a:spcBef>
                <a:spcPct val="20000"/>
              </a:spcBef>
              <a:buNone/>
              <a:defRPr/>
            </a:lvl2pPr>
            <a:lvl3pPr algn="ctr" rtl="0" eaLnBrk="1" latinLnBrk="0" hangingPunct="1">
              <a:spcBef>
                <a:spcPct val="20000"/>
              </a:spcBef>
              <a:buNone/>
              <a:defRPr/>
            </a:lvl3pPr>
            <a:lvl4pPr algn="ctr" rtl="0" eaLnBrk="1" latinLnBrk="0" hangingPunct="1">
              <a:spcBef>
                <a:spcPct val="20000"/>
              </a:spcBef>
              <a:buNone/>
              <a:defRPr/>
            </a:lvl4pPr>
            <a:lvl5pPr algn="ctr" rtl="0" eaLnBrk="1" latinLnBrk="0" hangingPunct="1">
              <a:spcBef>
                <a:spcPct val="2000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0" name="Рисунок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Рисунок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Рисунок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4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spcBef>
                <a:spcPct val="20000"/>
              </a:spcBef>
              <a:buNone/>
              <a:defRPr/>
            </a:lvl1pPr>
            <a:lvl2pPr algn="ctr" rtl="0" eaLnBrk="1" latinLnBrk="0" hangingPunct="1">
              <a:spcBef>
                <a:spcPct val="20000"/>
              </a:spcBef>
              <a:buNone/>
              <a:defRPr/>
            </a:lvl2pPr>
            <a:lvl3pPr algn="ctr" rtl="0" eaLnBrk="1" latinLnBrk="0" hangingPunct="1">
              <a:spcBef>
                <a:spcPct val="20000"/>
              </a:spcBef>
              <a:buNone/>
              <a:defRPr/>
            </a:lvl3pPr>
            <a:lvl4pPr algn="ctr" rtl="0" eaLnBrk="1" latinLnBrk="0" hangingPunct="1">
              <a:spcBef>
                <a:spcPct val="20000"/>
              </a:spcBef>
              <a:buNone/>
              <a:defRPr/>
            </a:lvl4pPr>
            <a:lvl5pPr algn="ctr" rtl="0" eaLnBrk="1" latinLnBrk="0" hangingPunct="1">
              <a:spcBef>
                <a:spcPct val="20000"/>
              </a:spcBef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06984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2402357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3734866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1371600" y="5067375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spcBef>
                <a:spcPct val="20000"/>
              </a:spcBef>
              <a:buNone/>
              <a:defRPr sz="3200"/>
            </a:lvl1pPr>
            <a:lvl2pPr algn="l" rtl="0" eaLnBrk="1" latinLnBrk="0" hangingPunct="1">
              <a:spcBef>
                <a:spcPct val="20000"/>
              </a:spcBef>
              <a:buNone/>
              <a:defRPr sz="3200"/>
            </a:lvl2pPr>
            <a:lvl3pPr algn="l" rtl="0" eaLnBrk="1" latinLnBrk="0" hangingPunct="1">
              <a:spcBef>
                <a:spcPct val="20000"/>
              </a:spcBef>
              <a:buNone/>
              <a:defRPr sz="3200"/>
            </a:lvl3pPr>
            <a:lvl4pPr algn="l" rtl="0" eaLnBrk="1" latinLnBrk="0" hangingPunct="1">
              <a:spcBef>
                <a:spcPct val="20000"/>
              </a:spcBef>
              <a:buNone/>
              <a:defRPr sz="3200"/>
            </a:lvl4pPr>
            <a:lvl5pPr algn="l" rtl="0" eaLnBrk="1" latinLnBrk="0" hangingPunct="1">
              <a:spcBef>
                <a:spcPct val="20000"/>
              </a:spcBef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ru-RU"/>
          </a:p>
        </p:txBody>
      </p:sp>
      <p:pic>
        <p:nvPicPr>
          <p:cNvPr id="11" name="Рисунок 10" descr="Answer1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5448" y="1249184"/>
            <a:ext cx="857250" cy="857250"/>
          </a:xfrm>
          <a:prstGeom prst="rect">
            <a:avLst/>
          </a:prstGeom>
        </p:spPr>
      </p:pic>
      <p:pic>
        <p:nvPicPr>
          <p:cNvPr id="12" name="Рисунок 11" descr="Answer2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55448" y="2581693"/>
            <a:ext cx="857250" cy="857250"/>
          </a:xfrm>
          <a:prstGeom prst="rect">
            <a:avLst/>
          </a:prstGeom>
        </p:spPr>
      </p:pic>
      <p:pic>
        <p:nvPicPr>
          <p:cNvPr id="13" name="Рисунок 12" descr="Answer3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55448" y="3914203"/>
            <a:ext cx="857250" cy="857250"/>
          </a:xfrm>
          <a:prstGeom prst="rect">
            <a:avLst/>
          </a:prstGeom>
        </p:spPr>
      </p:pic>
      <p:pic>
        <p:nvPicPr>
          <p:cNvPr id="14" name="Рисунок 13" descr="Answer4.png"/>
          <p:cNvPicPr>
            <a:picLocks/>
          </p:cNvPicPr>
          <p:nvPr userDrawn="1">
            <p:custDataLst>
              <p:tags r:id="rId9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55448" y="5246712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056-BA74-4F40-8BC6-A628E469F5B5}" type="datetimeFigureOut">
              <a:rPr lang="ru-RU" smtClean="0"/>
              <a:pPr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E7EEB-7B2C-44A0-9744-989AC8B12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362075"/>
          </a:xfrm>
        </p:spPr>
        <p:txBody>
          <a:bodyPr>
            <a:normAutofit/>
          </a:bodyPr>
          <a:lstStyle/>
          <a:p>
            <a:r>
              <a:rPr lang="ru-RU" dirty="0" smtClean="0"/>
              <a:t>Урок окружающего мира в 4 классе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7977214" cy="5572140"/>
          </a:xfrm>
        </p:spPr>
        <p:txBody>
          <a:bodyPr>
            <a:normAutofit/>
          </a:bodyPr>
          <a:lstStyle/>
          <a:p>
            <a:r>
              <a:rPr lang="ru-RU" sz="5800" dirty="0" smtClean="0"/>
              <a:t>«Отечественная война 1812г.»</a:t>
            </a:r>
          </a:p>
          <a:p>
            <a:r>
              <a:rPr lang="ru-RU" sz="4400" b="1" dirty="0" smtClean="0"/>
              <a:t> </a:t>
            </a:r>
            <a:endParaRPr lang="ru-RU" sz="4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1\Мои документы\Мои рисунки\Рисунок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19617" cy="636886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2075" indent="392113"/>
            <a:r>
              <a:rPr lang="ru-RU" sz="3200" dirty="0" smtClean="0"/>
              <a:t>  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4138" indent="-19050">
              <a:buNone/>
            </a:pPr>
            <a:r>
              <a:rPr lang="ru-RU" sz="2800" dirty="0" smtClean="0"/>
              <a:t>Михаил </a:t>
            </a:r>
            <a:br>
              <a:rPr lang="ru-RU" sz="2800" dirty="0" smtClean="0"/>
            </a:br>
            <a:r>
              <a:rPr lang="ru-RU" sz="2800" dirty="0" smtClean="0"/>
              <a:t>Илларионович</a:t>
            </a:r>
            <a:br>
              <a:rPr lang="ru-RU" sz="2800" dirty="0" smtClean="0"/>
            </a:br>
            <a:r>
              <a:rPr lang="ru-RU" sz="2800" dirty="0" smtClean="0"/>
              <a:t> Кутузов </a:t>
            </a:r>
            <a:br>
              <a:rPr lang="ru-RU" sz="2800" dirty="0" smtClean="0"/>
            </a:br>
            <a:r>
              <a:rPr lang="ru-RU" sz="2000" dirty="0" smtClean="0"/>
              <a:t>(05.09.1745 – 16.04. 1813 гг.)</a:t>
            </a:r>
            <a:endParaRPr lang="ru-RU" dirty="0"/>
          </a:p>
        </p:txBody>
      </p:sp>
      <p:pic>
        <p:nvPicPr>
          <p:cNvPr id="3" name="Picture 2" descr="D:\Мои документы\Мои рисунки\Портреты\Кутуз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812146" cy="521497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85728"/>
            <a:ext cx="4352956" cy="6286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Ну ж был денёк! Сквозь дым летучий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Французы двинулись, как тучи,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все на наш редут.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Уланы с пёстрыми значками,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Драгуны с конскими хвостами,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Все промелькнули перед нами,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Все побывали тут.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Вам не видать таких сражений!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Носились знамена, как тени,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 дыму огонь блестел,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650083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Звучал булат, картечь визжала,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Рука бойцов колоть устала,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ядрам пролетать мешала гора кровавых тел.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Изведал враг в тот день немало,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Что значит русский бой удалый,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Наш рукопашный бой!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Земля тряслась – как наши груди;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Смешались в кучу кони, люди,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И залпы тысячи орудий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Слились в протяжный вой…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1928802"/>
            <a:ext cx="10001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2285992"/>
            <a:ext cx="10001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4282" y="2928934"/>
            <a:ext cx="12858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000892" y="714356"/>
            <a:ext cx="1357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88900" indent="395288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" y="285750"/>
            <a:ext cx="9144000" cy="6357960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r>
              <a:rPr lang="ru-RU" sz="3200" b="1" i="1" dirty="0" smtClean="0">
                <a:latin typeface="Monotype Corsiva" pitchFamily="66" charset="0"/>
              </a:rPr>
              <a:t>«Никогда все поэты, изображая сказочный пожар Трои, не могли в своём изображении представить что-либо похожее не действительный пожар Москвы. Ужасающий ветер раздувался самим пожаром и производил огненные вихри. Перед нами был буквально океан огня. Повсюду поднимались горы пламени, с невероятной быстротой вздымались к раскалённому небу и также быстро падали в огненное море. Это величайшее и поразительнейшее и в то же время ужаснейшее зрелище, какое мне когда-либо приходилось видеть…»</a:t>
            </a:r>
          </a:p>
          <a:p>
            <a:pPr>
              <a:buNone/>
            </a:pPr>
            <a:r>
              <a:rPr lang="ru-RU" sz="3200" b="1" i="1" dirty="0" smtClean="0">
                <a:latin typeface="Monotype Corsiva" pitchFamily="66" charset="0"/>
              </a:rPr>
              <a:t>                     из воспоминаний Наполеона Бонапарта</a:t>
            </a:r>
            <a:endParaRPr lang="ru-RU" sz="32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Отступление французской армии</a:t>
            </a:r>
            <a:endParaRPr lang="ru-RU" sz="3200" dirty="0"/>
          </a:p>
        </p:txBody>
      </p:sp>
      <p:pic>
        <p:nvPicPr>
          <p:cNvPr id="5122" name="Picture 2" descr="C:\Documents and Settings\1\Мои документы\Мои рисунки\Рисунок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427969" cy="492922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Памятники М.И. Кутузову и французским 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воинам</a:t>
            </a:r>
            <a:endParaRPr lang="ru-RU" sz="3200" dirty="0"/>
          </a:p>
        </p:txBody>
      </p:sp>
      <p:pic>
        <p:nvPicPr>
          <p:cNvPr id="6146" name="Picture 2" descr="C:\Documents and Settings\1\Мои документы\Мои рисунки\Рисунок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508274" cy="5143536"/>
          </a:xfrm>
          <a:prstGeom prst="rect">
            <a:avLst/>
          </a:prstGeom>
          <a:noFill/>
        </p:spPr>
      </p:pic>
      <p:pic>
        <p:nvPicPr>
          <p:cNvPr id="6147" name="Picture 3" descr="C:\Documents and Settings\1\Мои документы\Мои рисунки\Рисунок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496" y="1722438"/>
            <a:ext cx="3656008" cy="45259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храм Христа Спасителя</a:t>
            </a:r>
            <a:endParaRPr lang="ru-RU" sz="3600" dirty="0"/>
          </a:p>
        </p:txBody>
      </p:sp>
      <p:pic>
        <p:nvPicPr>
          <p:cNvPr id="7170" name="Picture 2" descr="C:\Documents and Settings\1\Мои документы\Мои рисунки\Рисунок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21" y="1600200"/>
            <a:ext cx="6028358" cy="452596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dirty="0" smtClean="0"/>
              <a:t>Александровская колонна</a:t>
            </a:r>
            <a:endParaRPr lang="ru-RU" dirty="0"/>
          </a:p>
        </p:txBody>
      </p:sp>
      <p:pic>
        <p:nvPicPr>
          <p:cNvPr id="4098" name="Picture 2" descr="D:\Мои документы\Мои рисунки\Города и страны\Санкт - Петербург\Александровская колон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858048" cy="514353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5122" name="Picture 2" descr="D:\Мои документы\Мои рисунки\Города и страны\Санкт - Петербург\Казанский собор.jpg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83466" cy="485776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«Екатерина </a:t>
            </a:r>
            <a:r>
              <a:rPr lang="en-US" dirty="0" smtClean="0"/>
              <a:t>II</a:t>
            </a:r>
            <a:r>
              <a:rPr lang="ru-RU" dirty="0" smtClean="0"/>
              <a:t>» (проверка знаний)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pic>
        <p:nvPicPr>
          <p:cNvPr id="1026" name="Picture 2" descr="H:\ekaterinatw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00174"/>
            <a:ext cx="4554173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1. Екатерина Великая правила в 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XVII</a:t>
            </a:r>
            <a:r>
              <a:rPr lang="ru-RU" dirty="0" smtClean="0"/>
              <a:t> веке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XVIII</a:t>
            </a:r>
            <a:r>
              <a:rPr lang="ru-RU" dirty="0" smtClean="0"/>
              <a:t> веке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XIX</a:t>
            </a:r>
            <a:r>
              <a:rPr lang="ru-RU" smtClean="0"/>
              <a:t> веке</a:t>
            </a:r>
            <a:endParaRPr lang="ru-RU"/>
          </a:p>
        </p:txBody>
      </p:sp>
      <p:pic>
        <p:nvPicPr>
          <p:cNvPr id="12" name="Рисунок 11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r>
              <a:rPr lang="ru-RU" dirty="0" smtClean="0"/>
              <a:t> открыла: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>Московский университет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Славяно-греко-латинскую академию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Учительскую семинарию</a:t>
            </a:r>
            <a:endParaRPr lang="ru-RU" dirty="0"/>
          </a:p>
        </p:txBody>
      </p:sp>
      <p:pic>
        <p:nvPicPr>
          <p:cNvPr id="7" name="Рисунок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10263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Какой архитектурный памятник был создан </a:t>
            </a:r>
          </a:p>
          <a:p>
            <a:r>
              <a:rPr lang="ru-RU" dirty="0" smtClean="0"/>
              <a:t>до Екатерины </a:t>
            </a:r>
            <a:r>
              <a:rPr lang="en-US" dirty="0" smtClean="0"/>
              <a:t>II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>Александро-Невская лавра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Зимний дворец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  <p:pic>
        <p:nvPicPr>
          <p:cNvPr id="7" name="Рисунок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каком звании закончил службу Александр Суворов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 smtClean="0"/>
              <a:t>генерал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ru-RU" dirty="0" smtClean="0"/>
              <a:t>фельдмаршал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генералиссимус</a:t>
            </a:r>
            <a:endParaRPr lang="ru-RU" dirty="0"/>
          </a:p>
        </p:txBody>
      </p:sp>
      <p:pic>
        <p:nvPicPr>
          <p:cNvPr id="7" name="Рисунок 6" descr="CorrectAnswerIndicator.pn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38600" cy="6248401"/>
          </a:xfrm>
        </p:spPr>
        <p:txBody>
          <a:bodyPr>
            <a:normAutofit fontScale="85000" lnSpcReduction="20000"/>
          </a:bodyPr>
          <a:lstStyle/>
          <a:p>
            <a:pPr marL="84138" indent="-19050">
              <a:buNone/>
              <a:tabLst>
                <a:tab pos="84138" algn="l"/>
              </a:tabLst>
            </a:pPr>
            <a:r>
              <a:rPr lang="ru-RU" sz="3100" dirty="0" smtClean="0"/>
              <a:t>Ну ж был денёк! Сквозь дым летучий</a:t>
            </a:r>
          </a:p>
          <a:p>
            <a:pPr marL="1800225" indent="-1735138">
              <a:buNone/>
            </a:pPr>
            <a:r>
              <a:rPr lang="ru-RU" sz="3100" dirty="0" smtClean="0"/>
              <a:t>Французы двинулись, как тучи,</a:t>
            </a:r>
          </a:p>
          <a:p>
            <a:pPr>
              <a:buNone/>
            </a:pPr>
            <a:r>
              <a:rPr lang="ru-RU" sz="3100" dirty="0" smtClean="0"/>
              <a:t>И все на наш редут.</a:t>
            </a:r>
          </a:p>
          <a:p>
            <a:pPr marL="1701800" indent="-1636713">
              <a:buNone/>
            </a:pPr>
            <a:r>
              <a:rPr lang="ru-RU" sz="3100" dirty="0" smtClean="0"/>
              <a:t>Уланы с пёстрыми значками, </a:t>
            </a:r>
          </a:p>
          <a:p>
            <a:pPr marL="1701800" indent="-1636713">
              <a:buNone/>
            </a:pPr>
            <a:r>
              <a:rPr lang="ru-RU" sz="3100" dirty="0" smtClean="0"/>
              <a:t>Драгуны с конскими хвостами,</a:t>
            </a:r>
          </a:p>
          <a:p>
            <a:pPr marL="1617663" indent="-1552575">
              <a:buNone/>
            </a:pPr>
            <a:r>
              <a:rPr lang="ru-RU" sz="3100" dirty="0" smtClean="0"/>
              <a:t>Все промелькнули перед нами,</a:t>
            </a:r>
          </a:p>
          <a:p>
            <a:pPr>
              <a:buNone/>
            </a:pPr>
            <a:r>
              <a:rPr lang="ru-RU" sz="3100" dirty="0" smtClean="0"/>
              <a:t>Все побывали тут.</a:t>
            </a:r>
          </a:p>
          <a:p>
            <a:pPr marL="1617663" indent="-1552575">
              <a:buNone/>
            </a:pPr>
            <a:r>
              <a:rPr lang="ru-RU" sz="3100" dirty="0" smtClean="0"/>
              <a:t>Вам не видать таких сражений!</a:t>
            </a:r>
          </a:p>
          <a:p>
            <a:pPr marL="1701800" indent="-1636713">
              <a:buNone/>
            </a:pPr>
            <a:r>
              <a:rPr lang="ru-RU" sz="3100" dirty="0" smtClean="0"/>
              <a:t>Носились знамена, как тени,</a:t>
            </a:r>
          </a:p>
          <a:p>
            <a:pPr>
              <a:buNone/>
            </a:pPr>
            <a:r>
              <a:rPr lang="ru-RU" sz="3100" dirty="0" smtClean="0"/>
              <a:t>В дыму огонь блестел,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5962673"/>
          </a:xfrm>
        </p:spPr>
        <p:txBody>
          <a:bodyPr>
            <a:noAutofit/>
          </a:bodyPr>
          <a:lstStyle/>
          <a:p>
            <a:pPr marL="2786063" indent="-2720975">
              <a:buNone/>
            </a:pPr>
            <a:r>
              <a:rPr lang="ru-RU" sz="2400" dirty="0" smtClean="0"/>
              <a:t>Звучал булат, картечь визжала,</a:t>
            </a:r>
          </a:p>
          <a:p>
            <a:pPr>
              <a:buNone/>
            </a:pPr>
            <a:r>
              <a:rPr lang="ru-RU" sz="2400" dirty="0" smtClean="0"/>
              <a:t>Рука бойцов колоть устала,</a:t>
            </a:r>
          </a:p>
          <a:p>
            <a:pPr marL="0" indent="65088">
              <a:buNone/>
            </a:pPr>
            <a:r>
              <a:rPr lang="ru-RU" sz="2400" dirty="0" smtClean="0"/>
              <a:t>И ядрам пролетать мешала гора кровавых тел.</a:t>
            </a:r>
          </a:p>
          <a:p>
            <a:pPr marL="2870200" indent="-2805113">
              <a:buNone/>
            </a:pPr>
            <a:r>
              <a:rPr lang="ru-RU" sz="2400" dirty="0" smtClean="0"/>
              <a:t>Изведал враг в тот день      немало,</a:t>
            </a:r>
          </a:p>
          <a:p>
            <a:pPr marL="2870200" indent="-2805113">
              <a:buNone/>
            </a:pPr>
            <a:r>
              <a:rPr lang="ru-RU" sz="2400" dirty="0" smtClean="0"/>
              <a:t>Что значит русский бой удалый,</a:t>
            </a:r>
          </a:p>
          <a:p>
            <a:pPr>
              <a:buNone/>
            </a:pPr>
            <a:r>
              <a:rPr lang="ru-RU" sz="2400" dirty="0" smtClean="0"/>
              <a:t>Наш рукопашный бой!</a:t>
            </a:r>
          </a:p>
          <a:p>
            <a:pPr marL="2870200" indent="-2805113">
              <a:buNone/>
              <a:tabLst>
                <a:tab pos="2786063" algn="l"/>
              </a:tabLst>
            </a:pPr>
            <a:r>
              <a:rPr lang="ru-RU" sz="2400" dirty="0" smtClean="0"/>
              <a:t>Земля тряслась – как наши груди;</a:t>
            </a:r>
          </a:p>
          <a:p>
            <a:pPr marL="2786063" indent="-2720975">
              <a:buNone/>
            </a:pPr>
            <a:r>
              <a:rPr lang="ru-RU" sz="2400" dirty="0" smtClean="0"/>
              <a:t>Смешались в кучу кони, люди,</a:t>
            </a:r>
          </a:p>
          <a:p>
            <a:pPr>
              <a:buNone/>
            </a:pPr>
            <a:r>
              <a:rPr lang="ru-RU" sz="2400" dirty="0" smtClean="0"/>
              <a:t>И залпы тысячи орудий</a:t>
            </a:r>
          </a:p>
          <a:p>
            <a:pPr>
              <a:buNone/>
            </a:pPr>
            <a:r>
              <a:rPr lang="ru-RU" sz="2400" dirty="0" smtClean="0"/>
              <a:t>Слились в протяжный вой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44752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Отечественная война 1812 года</a:t>
            </a:r>
            <a:br>
              <a:rPr lang="ru-RU" sz="6000" dirty="0" smtClean="0"/>
            </a:br>
            <a:r>
              <a:rPr lang="ru-RU" sz="2400" dirty="0" smtClean="0"/>
              <a:t>(новая тема)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638" indent="90488" algn="ctr"/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1722437"/>
            <a:ext cx="4614866" cy="4525963"/>
          </a:xfrm>
        </p:spPr>
        <p:txBody>
          <a:bodyPr/>
          <a:lstStyle/>
          <a:p>
            <a:pPr marL="447675" indent="3175">
              <a:buNone/>
            </a:pPr>
            <a:r>
              <a:rPr lang="ru-RU" dirty="0" smtClean="0"/>
              <a:t>Наполеон     Бонапарт – император Франции</a:t>
            </a:r>
            <a:br>
              <a:rPr lang="ru-RU" dirty="0" smtClean="0"/>
            </a:br>
            <a:r>
              <a:rPr lang="ru-RU" sz="2400" dirty="0" smtClean="0"/>
              <a:t>(15.08.1769 – 5.05. 1821 гг.)</a:t>
            </a:r>
            <a:endParaRPr lang="ru-RU" sz="2400" dirty="0"/>
          </a:p>
        </p:txBody>
      </p:sp>
      <p:pic>
        <p:nvPicPr>
          <p:cNvPr id="1026" name="Picture 2" descr="C:\Documents and Settings\1\Мои документы\Мои рисунки\Рисунок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32" y="642918"/>
            <a:ext cx="3359545" cy="560548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  <p:tag name="CORRECTANSW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3"/>
  <p:tag name="CHOICESCOUNT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1"/>
  <p:tag name="CHOICES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ANSWER" val="3"/>
  <p:tag name="CHOICESCOUNT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Indica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ayout>
  <Type>MultipleChoice</Type>
  <ChoicesCount>3</ChoicesCount>
  <Orientation>Left</Orientation>
</Layout>
</file>

<file path=customXml/item2.xml><?xml version="1.0" encoding="utf-8"?>
<Layout>
  <Type>MultipleChoice</Type>
  <ChoicesCount>4</ChoicesCount>
  <Orientation>Left</Orientation>
</Layout>
</file>

<file path=customXml/itemProps1.xml><?xml version="1.0" encoding="utf-8"?>
<ds:datastoreItem xmlns:ds="http://schemas.openxmlformats.org/officeDocument/2006/customXml" ds:itemID="{36B608D6-2819-4416-BB10-340626E7909D}">
  <ds:schemaRefs/>
</ds:datastoreItem>
</file>

<file path=customXml/itemProps2.xml><?xml version="1.0" encoding="utf-8"?>
<ds:datastoreItem xmlns:ds="http://schemas.openxmlformats.org/officeDocument/2006/customXml" ds:itemID="{AF2A5346-50F5-4E4F-B398-4BC175A4B55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410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Яркая</vt:lpstr>
      <vt:lpstr>Тема Office</vt:lpstr>
      <vt:lpstr>Урок окружающего мира в 4 классе</vt:lpstr>
      <vt:lpstr>«Екатерина II» (проверка знаний)</vt:lpstr>
      <vt:lpstr>Слайд 3</vt:lpstr>
      <vt:lpstr>Слайд 4</vt:lpstr>
      <vt:lpstr>Слайд 5</vt:lpstr>
      <vt:lpstr>Слайд 6</vt:lpstr>
      <vt:lpstr>Слайд 7</vt:lpstr>
      <vt:lpstr>Отечественная война 1812 года (новая тема)</vt:lpstr>
      <vt:lpstr>Слайд 9</vt:lpstr>
      <vt:lpstr>Слайд 10</vt:lpstr>
      <vt:lpstr>   </vt:lpstr>
      <vt:lpstr>Слайд 12</vt:lpstr>
      <vt:lpstr> </vt:lpstr>
      <vt:lpstr>Отступление французской армии</vt:lpstr>
      <vt:lpstr>Памятники М.И. Кутузову и французским                                            воинам</vt:lpstr>
      <vt:lpstr>храм Христа Спасителя</vt:lpstr>
      <vt:lpstr>Александровская колонна</vt:lpstr>
      <vt:lpstr>Казанский собор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теме «Екатерина II»</dc:title>
  <dc:creator>*</dc:creator>
  <cp:lastModifiedBy>WIN7XP</cp:lastModifiedBy>
  <cp:revision>32</cp:revision>
  <dcterms:created xsi:type="dcterms:W3CDTF">2011-11-22T10:52:48Z</dcterms:created>
  <dcterms:modified xsi:type="dcterms:W3CDTF">2012-04-28T13:44:47Z</dcterms:modified>
</cp:coreProperties>
</file>