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31A61-6605-4038-B032-266BC1EE2DB7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C1793-6228-4E3D-A323-56EBDF8C8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C1793-6228-4E3D-A323-56EBDF8C836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orum.say7.info/album_page.php?pic_id=38659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orum.say7.info/album_page.php?pic_id=38644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orum.say7.info/album_page.php?pic_id=38643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orum.say7.info/album_page.php?pic_id=38659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tx2"/>
                </a:solidFill>
              </a:rPr>
              <a:t>Путешествие по городам Кузбасса</a:t>
            </a:r>
            <a:endParaRPr lang="ru-RU" sz="8000" dirty="0">
              <a:solidFill>
                <a:schemeClr val="tx2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Вот такой аист поселился в школьном дворе </a:t>
            </a:r>
          </a:p>
        </p:txBody>
      </p:sp>
      <p:pic>
        <p:nvPicPr>
          <p:cNvPr id="4" name="Содержимое 3" descr="Фото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28596" y="1571612"/>
            <a:ext cx="8429684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ЛЕНИНСК-КУЗНЕЦКИЙ – 1925 г</a:t>
            </a:r>
            <a:endParaRPr lang="ru-RU" dirty="0"/>
          </a:p>
        </p:txBody>
      </p:sp>
      <p:pic>
        <p:nvPicPr>
          <p:cNvPr id="4" name="Содержимое 3" descr="фото г. Ленинск-Кузнецкий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1285860"/>
            <a:ext cx="864399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Церковь</a:t>
            </a:r>
            <a:endParaRPr lang="ru-RU" dirty="0"/>
          </a:p>
        </p:txBody>
      </p:sp>
      <p:pic>
        <p:nvPicPr>
          <p:cNvPr id="4" name="Содержимое 3" descr="фото г. Ленинск-Кузнецкий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28680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Полысаево -</a:t>
            </a:r>
            <a:r>
              <a:rPr lang="ru-RU" dirty="0"/>
              <a:t>  город с 1989</a:t>
            </a:r>
            <a:br>
              <a:rPr lang="ru-RU" dirty="0"/>
            </a:br>
            <a:r>
              <a:rPr lang="ru-RU" b="1" dirty="0"/>
              <a:t>Топки</a:t>
            </a:r>
            <a:r>
              <a:rPr lang="ru-RU" dirty="0"/>
              <a:t> </a:t>
            </a:r>
            <a:r>
              <a:rPr lang="ru-RU" dirty="0" smtClean="0"/>
              <a:t>-  </a:t>
            </a:r>
            <a:r>
              <a:rPr lang="ru-RU" dirty="0"/>
              <a:t>г</a:t>
            </a:r>
            <a:r>
              <a:rPr lang="ru-RU" dirty="0" smtClean="0"/>
              <a:t>ород </a:t>
            </a:r>
            <a:r>
              <a:rPr lang="ru-RU" dirty="0"/>
              <a:t>- с 1933.</a:t>
            </a:r>
            <a:br>
              <a:rPr lang="ru-RU" dirty="0"/>
            </a:br>
            <a:r>
              <a:rPr lang="ru-RU" b="1" dirty="0"/>
              <a:t>Березовский  </a:t>
            </a:r>
            <a:r>
              <a:rPr lang="ru-RU" b="1" dirty="0" smtClean="0"/>
              <a:t>- </a:t>
            </a:r>
            <a:r>
              <a:rPr lang="ru-RU" b="1" dirty="0"/>
              <a:t>г</a:t>
            </a:r>
            <a:r>
              <a:rPr lang="ru-RU" dirty="0" smtClean="0"/>
              <a:t>ород </a:t>
            </a:r>
            <a:r>
              <a:rPr lang="ru-RU" dirty="0"/>
              <a:t>с 1965г.</a:t>
            </a:r>
            <a:br>
              <a:rPr lang="ru-RU" dirty="0"/>
            </a:br>
            <a:r>
              <a:rPr lang="ru-RU" b="1" dirty="0" smtClean="0"/>
              <a:t>Юрга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dirty="0"/>
              <a:t>г</a:t>
            </a:r>
            <a:r>
              <a:rPr lang="ru-RU" dirty="0" smtClean="0"/>
              <a:t>ород </a:t>
            </a:r>
            <a:r>
              <a:rPr lang="ru-RU" dirty="0"/>
              <a:t>с 1949г.</a:t>
            </a:r>
            <a:br>
              <a:rPr lang="ru-RU" dirty="0"/>
            </a:br>
            <a:r>
              <a:rPr lang="ru-RU" b="1" dirty="0"/>
              <a:t>Тайга </a:t>
            </a:r>
            <a:r>
              <a:rPr lang="ru-RU" b="1" dirty="0" smtClean="0"/>
              <a:t> - </a:t>
            </a:r>
            <a:r>
              <a:rPr lang="ru-RU" b="1" dirty="0"/>
              <a:t>г</a:t>
            </a:r>
            <a:r>
              <a:rPr lang="ru-RU" dirty="0" smtClean="0"/>
              <a:t>ород </a:t>
            </a:r>
            <a:r>
              <a:rPr lang="ru-RU" dirty="0"/>
              <a:t>с 1925г.</a:t>
            </a:r>
            <a:br>
              <a:rPr lang="ru-RU" dirty="0"/>
            </a:br>
            <a:r>
              <a:rPr lang="ru-RU" b="1" dirty="0" err="1"/>
              <a:t>Анжеро</a:t>
            </a:r>
            <a:r>
              <a:rPr lang="ru-RU" b="1" dirty="0"/>
              <a:t> – </a:t>
            </a:r>
            <a:r>
              <a:rPr lang="ru-RU" b="1" dirty="0" err="1"/>
              <a:t>Судженск</a:t>
            </a:r>
            <a:r>
              <a:rPr lang="ru-RU" b="1" dirty="0"/>
              <a:t> </a:t>
            </a:r>
            <a:r>
              <a:rPr lang="ru-RU" b="1" dirty="0" smtClean="0"/>
              <a:t>- </a:t>
            </a:r>
            <a:r>
              <a:rPr lang="ru-RU" dirty="0"/>
              <a:t>г</a:t>
            </a:r>
            <a:r>
              <a:rPr lang="ru-RU" dirty="0" smtClean="0"/>
              <a:t>ород </a:t>
            </a:r>
            <a:r>
              <a:rPr lang="ru-RU" dirty="0"/>
              <a:t>с 1931г.</a:t>
            </a:r>
            <a:br>
              <a:rPr lang="ru-RU" dirty="0"/>
            </a:br>
            <a:r>
              <a:rPr lang="ru-RU" dirty="0"/>
              <a:t> </a:t>
            </a:r>
            <a:r>
              <a:rPr lang="ru-RU" b="1" dirty="0"/>
              <a:t>Мариинск </a:t>
            </a:r>
            <a:r>
              <a:rPr lang="ru-RU" b="1" dirty="0" smtClean="0"/>
              <a:t> -</a:t>
            </a:r>
            <a:r>
              <a:rPr lang="ru-RU" dirty="0"/>
              <a:t>г</a:t>
            </a:r>
            <a:r>
              <a:rPr lang="ru-RU" dirty="0" smtClean="0"/>
              <a:t>ород </a:t>
            </a:r>
            <a:r>
              <a:rPr lang="ru-RU" dirty="0"/>
              <a:t>с 1856г</a:t>
            </a:r>
            <a:br>
              <a:rPr lang="ru-RU" dirty="0"/>
            </a:b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/>
              <a:t>Прокопьевск</a:t>
            </a:r>
            <a:r>
              <a:rPr lang="ru-RU" sz="6600" dirty="0"/>
              <a:t/>
            </a:r>
            <a:br>
              <a:rPr lang="ru-RU" sz="6600" dirty="0"/>
            </a:br>
            <a:endParaRPr lang="ru-RU" sz="6600" dirty="0"/>
          </a:p>
        </p:txBody>
      </p:sp>
      <p:pic>
        <p:nvPicPr>
          <p:cNvPr id="4" name="Содержимое 3" descr="http://krai.myschool44.edu.ru/pics/goroda/prokopievsk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42968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Трамвайная </a:t>
            </a:r>
            <a:r>
              <a:rPr lang="ru-RU" b="1" dirty="0" smtClean="0"/>
              <a:t>линия  Китайская </a:t>
            </a:r>
            <a:r>
              <a:rPr lang="ru-RU" b="1" dirty="0"/>
              <a:t>стена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Содержимое 6" descr="Трамвайная линия за 3-4 микрорайоном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4958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Китайская стена 1 октября! )))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41148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Новокузнецк – 1931 г</a:t>
            </a:r>
            <a:endParaRPr lang="ru-RU" dirty="0"/>
          </a:p>
        </p:txBody>
      </p:sp>
      <p:pic>
        <p:nvPicPr>
          <p:cNvPr id="4" name="Содержимое 3" descr="http://www.fototerra.ru/image.html?id=186834&amp;size=mediu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71543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/>
              <a:t>Кузнецкая крепость — памятник истории</a:t>
            </a:r>
          </a:p>
        </p:txBody>
      </p:sp>
      <p:pic>
        <p:nvPicPr>
          <p:cNvPr id="4" name="Содержимое 3" descr="http://www.fototerra.ru/image.html?id=186843&amp;size=mediu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00200"/>
            <a:ext cx="8429684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КМК заводоуправление</a:t>
            </a:r>
          </a:p>
        </p:txBody>
      </p:sp>
      <p:pic>
        <p:nvPicPr>
          <p:cNvPr id="4" name="Содержимое 3" descr="http://www.fototerra.ru/image.html?id=186841&amp;size=mediu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00200"/>
            <a:ext cx="8643997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ЗСМК </a:t>
            </a:r>
            <a:r>
              <a:rPr lang="ru-RU" dirty="0"/>
              <a:t>прокатное производство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www.fototerra.ru/image.html?id=186839&amp;size=mediu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00200"/>
            <a:ext cx="8643997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</a:t>
            </a:r>
            <a:r>
              <a:rPr lang="ru-RU" dirty="0" smtClean="0"/>
              <a:t>о</a:t>
            </a:r>
            <a:r>
              <a:rPr lang="ru-RU" dirty="0" smtClean="0"/>
              <a:t>рода </a:t>
            </a:r>
            <a:r>
              <a:rPr lang="ru-RU" dirty="0" smtClean="0"/>
              <a:t>Кемеровской области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dirty="0" smtClean="0"/>
              <a:t>В состав Кемеровской области входят 20 городов</a:t>
            </a:r>
            <a:r>
              <a:rPr lang="ru-RU" dirty="0" smtClean="0"/>
              <a:t>. </a:t>
            </a:r>
            <a:r>
              <a:rPr lang="ru-RU" dirty="0" smtClean="0"/>
              <a:t>В области насчитывается 7 городов с численностью населения свыше 100 тыс. жителей (Кемерово, Новокузнецк, Прокопьевск, Белово, Киселевск, </a:t>
            </a:r>
            <a:r>
              <a:rPr lang="ru-RU" dirty="0" err="1" smtClean="0"/>
              <a:t>Ленинск-Кузнецкий</a:t>
            </a:r>
            <a:r>
              <a:rPr lang="ru-RU" dirty="0" smtClean="0"/>
              <a:t>, Междуреченск). </a:t>
            </a:r>
          </a:p>
          <a:p>
            <a:pPr fontAlgn="base"/>
            <a:r>
              <a:rPr lang="ru-RU" dirty="0" smtClean="0"/>
              <a:t>Основное природное богатство Кузбасса – уголь – добывается в 13 городах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Дворец </a:t>
            </a:r>
            <a:r>
              <a:rPr lang="ru-RU" dirty="0"/>
              <a:t>спорта кузнецких металлургов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www.fototerra.ru/image.html?id=186836&amp;size=mediu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885831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Католический Храм св.Иоанна Златоуста</a:t>
            </a:r>
          </a:p>
        </p:txBody>
      </p:sp>
      <p:pic>
        <p:nvPicPr>
          <p:cNvPr id="4" name="Содержимое 3" descr="http://www.fototerra.ru/image.html?id=186840&amp;size=mediu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0200"/>
            <a:ext cx="8786873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Дозовская</a:t>
            </a:r>
            <a:r>
              <a:rPr lang="ru-RU" dirty="0" smtClean="0"/>
              <a:t> </a:t>
            </a:r>
            <a:r>
              <a:rPr lang="ru-RU" dirty="0"/>
              <a:t>развязка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www.fototerra.ru/image.html?id=186837&amp;size=mediu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64399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Пешеходный мост через реку Абу</a:t>
            </a:r>
          </a:p>
        </p:txBody>
      </p:sp>
      <p:pic>
        <p:nvPicPr>
          <p:cNvPr id="4" name="Содержимое 3" descr="http://www.fototerra.ru/image.html?id=186845&amp;size=mediu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71543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ru-RU" dirty="0"/>
              <a:t> </a:t>
            </a:r>
            <a:r>
              <a:rPr lang="ru-RU" b="1" dirty="0"/>
              <a:t>Гурьевск </a:t>
            </a:r>
            <a:r>
              <a:rPr lang="ru-RU" dirty="0"/>
              <a:t>к </a:t>
            </a:r>
            <a:r>
              <a:rPr lang="ru-RU" dirty="0" err="1"/>
              <a:t>юго</a:t>
            </a:r>
            <a:r>
              <a:rPr lang="ru-RU" dirty="0"/>
              <a:t> – востоку от Кемерово. Город с 1938г.</a:t>
            </a:r>
          </a:p>
          <a:p>
            <a:pPr fontAlgn="base"/>
            <a:r>
              <a:rPr lang="ru-RU" dirty="0"/>
              <a:t>  </a:t>
            </a:r>
            <a:r>
              <a:rPr lang="ru-RU" b="1" dirty="0"/>
              <a:t>Салаир </a:t>
            </a:r>
            <a:r>
              <a:rPr lang="ru-RU" dirty="0"/>
              <a:t>к югу от Кемерово. Город с 1941г.</a:t>
            </a:r>
          </a:p>
          <a:p>
            <a:pPr fontAlgn="base"/>
            <a:r>
              <a:rPr lang="ru-RU" dirty="0"/>
              <a:t>  </a:t>
            </a:r>
            <a:r>
              <a:rPr lang="ru-RU" b="1" dirty="0"/>
              <a:t>Киселевск </a:t>
            </a:r>
            <a:r>
              <a:rPr lang="ru-RU" dirty="0"/>
              <a:t>к югу от Кемерово . Город с 1936г.</a:t>
            </a:r>
          </a:p>
          <a:p>
            <a:r>
              <a:rPr lang="ru-RU" dirty="0"/>
              <a:t>  </a:t>
            </a:r>
            <a:r>
              <a:rPr lang="ru-RU" b="1" dirty="0"/>
              <a:t>Междуреченск</a:t>
            </a:r>
            <a:r>
              <a:rPr lang="ru-RU" dirty="0"/>
              <a:t> к </a:t>
            </a:r>
            <a:r>
              <a:rPr lang="ru-RU" dirty="0" err="1"/>
              <a:t>юго</a:t>
            </a:r>
            <a:r>
              <a:rPr lang="ru-RU" dirty="0"/>
              <a:t> – востоку от Кемерово. Город с 1955г.</a:t>
            </a:r>
          </a:p>
          <a:p>
            <a:pPr fontAlgn="base"/>
            <a:r>
              <a:rPr lang="ru-RU" dirty="0"/>
              <a:t>  </a:t>
            </a:r>
            <a:r>
              <a:rPr lang="ru-RU" b="1" dirty="0"/>
              <a:t>Мыски </a:t>
            </a:r>
            <a:r>
              <a:rPr lang="ru-RU" dirty="0"/>
              <a:t>к </a:t>
            </a:r>
            <a:r>
              <a:rPr lang="ru-RU" dirty="0" err="1"/>
              <a:t>юго</a:t>
            </a:r>
            <a:r>
              <a:rPr lang="ru-RU" dirty="0"/>
              <a:t> – востоку от Кемерово. Город с 1956г</a:t>
            </a:r>
          </a:p>
          <a:p>
            <a:pPr fontAlgn="base"/>
            <a:r>
              <a:rPr lang="ru-RU" b="1" dirty="0" smtClean="0"/>
              <a:t>Осинники  </a:t>
            </a:r>
            <a:r>
              <a:rPr lang="ru-RU" dirty="0" smtClean="0"/>
              <a:t>город с 1938 г. </a:t>
            </a:r>
          </a:p>
          <a:p>
            <a:pPr fontAlgn="base"/>
            <a:r>
              <a:rPr lang="ru-RU" b="1" dirty="0" smtClean="0"/>
              <a:t>Калтан </a:t>
            </a:r>
            <a:r>
              <a:rPr lang="ru-RU" dirty="0" smtClean="0"/>
              <a:t>город с 1959 г</a:t>
            </a:r>
          </a:p>
          <a:p>
            <a:pPr fontAlgn="base"/>
            <a:r>
              <a:rPr lang="ru-RU" b="1" dirty="0" smtClean="0"/>
              <a:t>Таштагол  город с 1963 </a:t>
            </a:r>
            <a:r>
              <a:rPr lang="ru-RU" b="1" dirty="0" smtClean="0"/>
              <a:t>г</a:t>
            </a:r>
            <a:r>
              <a:rPr lang="ru-RU" b="1" dirty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2156" y="500042"/>
            <a:ext cx="8229600" cy="5639925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</a:t>
            </a:r>
          </a:p>
          <a:p>
            <a:pPr algn="ctr">
              <a:buNone/>
            </a:pPr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внимание </a:t>
            </a:r>
            <a:endParaRPr lang="ru-RU" sz="9600" dirty="0">
              <a:solidFill>
                <a:schemeClr val="tx2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500826" y="6072206"/>
            <a:ext cx="1128714" cy="57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Город Белово</a:t>
            </a:r>
            <a:r>
              <a:rPr lang="en-US" sz="6600" dirty="0" smtClean="0"/>
              <a:t> –</a:t>
            </a:r>
            <a:r>
              <a:rPr lang="ru-RU" sz="6600" dirty="0" smtClean="0"/>
              <a:t> 1938г</a:t>
            </a:r>
            <a:endParaRPr lang="ru-RU" sz="6600" dirty="0"/>
          </a:p>
        </p:txBody>
      </p:sp>
      <p:pic>
        <p:nvPicPr>
          <p:cNvPr id="5" name="Содержимое 4" descr="http://krai.myschool44.edu.ru/pics/goroda/belovo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1357298"/>
            <a:ext cx="828680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/>
              <a:t>Часовня</a:t>
            </a:r>
            <a:r>
              <a:rPr lang="ru-RU" dirty="0" smtClean="0"/>
              <a:t>                    </a:t>
            </a:r>
            <a:r>
              <a:rPr lang="ru-RU" sz="6600" dirty="0" smtClean="0"/>
              <a:t>Церковь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Часовня | Белово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24000"/>
            <a:ext cx="3786214" cy="490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Кемеровская область. Белово. Церковь Вознесения Господня. Фотография.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500174"/>
            <a:ext cx="4643470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dirty="0" smtClean="0"/>
              <a:t>Кемерово</a:t>
            </a:r>
            <a:r>
              <a:rPr lang="ru-RU" sz="6000" dirty="0" smtClean="0"/>
              <a:t> – 1932 г.</a:t>
            </a:r>
            <a:endParaRPr lang="ru-RU" sz="6000" dirty="0"/>
          </a:p>
        </p:txBody>
      </p:sp>
      <p:pic>
        <p:nvPicPr>
          <p:cNvPr id="4" name="Содержимое 3" descr="C:\Users\Ольга\Downloads\drama-fontan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52507" y="1600200"/>
            <a:ext cx="68389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Улица  Молодежная  Ленина</a:t>
            </a:r>
            <a:endParaRPr lang="ru-RU" sz="4800" dirty="0"/>
          </a:p>
        </p:txBody>
      </p:sp>
      <p:pic>
        <p:nvPicPr>
          <p:cNvPr id="5" name="Содержимое 4" descr="C:\Users\Ольга\Downloads\4515220 (1)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464343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Ольга\Downloads\4515225.jpg"/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4648200" y="1500174"/>
            <a:ext cx="44958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Часовня иконы Божьей Матери «Всех скорбящих радость», памятник погибшим шахтерам Кузбасса. 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Содержимое 5" descr="Фото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28596" y="1285860"/>
            <a:ext cx="8358246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Фото">
            <a:hlinkClick r:id="rId2" tgtFrame="&quot;_blank&quot;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878687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/>
          <a:lstStyle/>
          <a:p>
            <a:r>
              <a:rPr lang="ru-RU" dirty="0"/>
              <a:t>Сосновый бор у Кардиоцентра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/>
              <a:t>Весна на бульваре Строителей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11" name="Содержимое 4" descr="Фото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85720" y="1000108"/>
            <a:ext cx="8572560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209</Words>
  <PresentationFormat>Экран (4:3)</PresentationFormat>
  <Paragraphs>36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Путешествие по городам Кузбасса</vt:lpstr>
      <vt:lpstr>Города Кемеровской области</vt:lpstr>
      <vt:lpstr>Город Белово – 1938г</vt:lpstr>
      <vt:lpstr>Часовня                    Церковь </vt:lpstr>
      <vt:lpstr>Кемерово – 1932 г.</vt:lpstr>
      <vt:lpstr>Улица  Молодежная  Ленина</vt:lpstr>
      <vt:lpstr>Часовня иконы Божьей Матери «Всех скорбящих радость», памятник погибшим шахтерам Кузбасса.  </vt:lpstr>
      <vt:lpstr>Сосновый бор у Кардиоцентра </vt:lpstr>
      <vt:lpstr>Весна на бульваре Строителей  </vt:lpstr>
      <vt:lpstr>Вот такой аист поселился в школьном дворе </vt:lpstr>
      <vt:lpstr>ЛЕНИНСК-КУЗНЕЦКИЙ – 1925 г</vt:lpstr>
      <vt:lpstr>Церковь</vt:lpstr>
      <vt:lpstr>Полысаево -  город с 1989 Топки -  город - с 1933. Березовский  - город с 1965г. Юрга  город с 1949г. Тайга  - город с 1925г. Анжеро – Судженск - город с 1931г.  Мариинск  -город с 1856г </vt:lpstr>
      <vt:lpstr>Прокопьевск </vt:lpstr>
      <vt:lpstr> Трамвайная линия  Китайская стена </vt:lpstr>
      <vt:lpstr>Новокузнецк – 1931 г</vt:lpstr>
      <vt:lpstr>Кузнецкая крепость — памятник истории</vt:lpstr>
      <vt:lpstr>КМК заводоуправление</vt:lpstr>
      <vt:lpstr> ЗСМК прокатное производство </vt:lpstr>
      <vt:lpstr>  Дворец спорта кузнецких металлургов  </vt:lpstr>
      <vt:lpstr>Католический Храм св.Иоанна Златоуста</vt:lpstr>
      <vt:lpstr> Дозовская развязка </vt:lpstr>
      <vt:lpstr>Пешеходный мост через реку Абу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городам Кузбасса</dc:title>
  <dc:creator>Ольга</dc:creator>
  <cp:lastModifiedBy>Ольга</cp:lastModifiedBy>
  <cp:revision>58</cp:revision>
  <dcterms:created xsi:type="dcterms:W3CDTF">2011-12-02T06:01:32Z</dcterms:created>
  <dcterms:modified xsi:type="dcterms:W3CDTF">2011-12-04T08:57:41Z</dcterms:modified>
</cp:coreProperties>
</file>