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1" r:id="rId3"/>
    <p:sldId id="258" r:id="rId4"/>
    <p:sldId id="260" r:id="rId5"/>
    <p:sldId id="264" r:id="rId6"/>
    <p:sldId id="262" r:id="rId7"/>
    <p:sldId id="256" r:id="rId8"/>
    <p:sldId id="263" r:id="rId9"/>
    <p:sldId id="265" r:id="rId10"/>
    <p:sldId id="259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083" autoAdjust="0"/>
    <p:restoredTop sz="94660"/>
  </p:normalViewPr>
  <p:slideViewPr>
    <p:cSldViewPr>
      <p:cViewPr>
        <p:scale>
          <a:sx n="69" d="100"/>
          <a:sy n="69" d="100"/>
        </p:scale>
        <p:origin x="-65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BDA46-6B74-4DB9-9C7D-742823C6CD6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8DB04-C919-495B-8F25-C6A209599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8DB04-C919-495B-8F25-C6A209599DA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1E31-A3DE-4004-B396-FFBEF11DF545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6F1C9-4CE4-4175-A6E5-298F3E11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190380"/>
            <a:ext cx="2952328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84+Х=100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Х:5=5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2Х=18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85-Х=65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17Х=34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75-Х=60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Х:2=3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75:Х=25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Х-25=60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35:Х=7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13+Х</a:t>
            </a:r>
            <a:r>
              <a:rPr lang="en-US" sz="2800" b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=</a:t>
            </a:r>
            <a:r>
              <a:rPr lang="ru-RU" sz="2800" b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25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5" y="5085184"/>
          <a:ext cx="8352928" cy="14617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22896"/>
                <a:gridCol w="673278"/>
                <a:gridCol w="781898"/>
                <a:gridCol w="759357"/>
                <a:gridCol w="759357"/>
                <a:gridCol w="759357"/>
                <a:gridCol w="759357"/>
                <a:gridCol w="759357"/>
                <a:gridCol w="759357"/>
                <a:gridCol w="759357"/>
                <a:gridCol w="759357"/>
              </a:tblGrid>
              <a:tr h="7308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08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9552" y="4941168"/>
            <a:ext cx="524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941168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4941168"/>
            <a:ext cx="627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4941168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4941168"/>
            <a:ext cx="534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4941168"/>
            <a:ext cx="744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4941168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6136" y="4941168"/>
            <a:ext cx="490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4208" y="4941168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08304" y="4941168"/>
            <a:ext cx="559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956376" y="4941168"/>
            <a:ext cx="744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573325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12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573325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35696" y="573325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85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27784" y="5733256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19872" y="573325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16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83968" y="57332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573325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15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96136" y="5733256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16216" y="57332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08304" y="57332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028384" y="57332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Picture 2" descr="F:\SDC147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76672"/>
            <a:ext cx="5544616" cy="4158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9 мая 2008\DVC00024.JPG"/>
          <p:cNvPicPr>
            <a:picLocks noChangeAspect="1" noChangeArrowheads="1"/>
          </p:cNvPicPr>
          <p:nvPr/>
        </p:nvPicPr>
        <p:blipFill>
          <a:blip r:embed="rId3" cstate="print"/>
          <a:srcRect l="3543" t="6693" r="6988" b="22441"/>
          <a:stretch>
            <a:fillRect/>
          </a:stretch>
        </p:blipFill>
        <p:spPr bwMode="auto">
          <a:xfrm>
            <a:off x="3000364" y="928670"/>
            <a:ext cx="6143636" cy="4149751"/>
          </a:xfrm>
          <a:prstGeom prst="rect">
            <a:avLst/>
          </a:prstGeom>
          <a:noFill/>
        </p:spPr>
      </p:pic>
      <p:pic>
        <p:nvPicPr>
          <p:cNvPr id="3" name="Picture 4" descr="F:\9 мая 2008\DVC00040.JPG"/>
          <p:cNvPicPr>
            <a:picLocks noChangeAspect="1" noChangeArrowheads="1"/>
          </p:cNvPicPr>
          <p:nvPr/>
        </p:nvPicPr>
        <p:blipFill>
          <a:blip r:embed="rId4" cstate="print"/>
          <a:srcRect l="36816" r="24512" b="13672"/>
          <a:stretch>
            <a:fillRect/>
          </a:stretch>
        </p:blipFill>
        <p:spPr bwMode="auto">
          <a:xfrm>
            <a:off x="0" y="2000240"/>
            <a:ext cx="2901479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0695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урок!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720291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B220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 07 08 007.jpg"/>
          <p:cNvPicPr>
            <a:picLocks noChangeAspect="1"/>
          </p:cNvPicPr>
          <p:nvPr/>
        </p:nvPicPr>
        <p:blipFill>
          <a:blip r:embed="rId2" cstate="print"/>
          <a:srcRect l="11111"/>
          <a:stretch>
            <a:fillRect/>
          </a:stretch>
        </p:blipFill>
        <p:spPr>
          <a:xfrm>
            <a:off x="0" y="0"/>
            <a:ext cx="45720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Сельская улица.jpg"/>
          <p:cNvPicPr>
            <a:picLocks noChangeAspect="1"/>
          </p:cNvPicPr>
          <p:nvPr/>
        </p:nvPicPr>
        <p:blipFill>
          <a:blip r:embed="rId3" cstate="print"/>
          <a:srcRect r="13644"/>
          <a:stretch>
            <a:fillRect/>
          </a:stretch>
        </p:blipFill>
        <p:spPr>
          <a:xfrm>
            <a:off x="4286248" y="0"/>
            <a:ext cx="485775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2 07 08 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7121" y="3125340"/>
            <a:ext cx="4976879" cy="373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 07 08 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72132" cy="417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F:\IMG_05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71" y="2964653"/>
            <a:ext cx="5191129" cy="3893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73016"/>
            <a:ext cx="4021464" cy="301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3986506" cy="298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2656"/>
            <a:ext cx="4071934" cy="305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P910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1463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00042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4363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26" y="0"/>
            <a:ext cx="833500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245</TotalTime>
  <Words>51</Words>
  <Application>Microsoft Office PowerPoint</Application>
  <PresentationFormat>Экран (4:3)</PresentationFormat>
  <Paragraphs>35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МОУ Буланихинская СОШ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ученик</dc:creator>
  <cp:lastModifiedBy>наташа</cp:lastModifiedBy>
  <cp:revision>22</cp:revision>
  <dcterms:created xsi:type="dcterms:W3CDTF">2011-11-22T08:09:18Z</dcterms:created>
  <dcterms:modified xsi:type="dcterms:W3CDTF">2011-11-02T16:25:00Z</dcterms:modified>
</cp:coreProperties>
</file>