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39999">
              <a:srgbClr val="0A128C"/>
            </a:gs>
            <a:gs pos="70000">
              <a:srgbClr val="181CC7"/>
            </a:gs>
            <a:gs pos="56000">
              <a:srgbClr val="181CC7">
                <a:alpha val="53000"/>
              </a:srgbClr>
            </a:gs>
            <a:gs pos="88000">
              <a:srgbClr val="7005D4"/>
            </a:gs>
            <a:gs pos="100000">
              <a:srgbClr val="8C3D91"/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1CF8-B87B-4360-9C49-CB3D96C2E54A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7410-10FE-45BD-B190-B2AA7026C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Презентация к интегрированному уроку литературы и МХК в 10 классе,</a:t>
            </a:r>
          </a:p>
          <a:p>
            <a:r>
              <a:rPr lang="ru-RU" dirty="0" smtClean="0"/>
              <a:t> составленному Бородиной Галиной Николаевной, учителем МБОУ СОШ № 19 ст.Казанская  Кавказского района Краснодарского края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143116"/>
            <a:ext cx="77153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Три Мадонны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автор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Сандро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Боттичелли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Джотто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Бондоне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Леонардо да Винчи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Микеланджело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5.Рафаэль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Санти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произведение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«Давид»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«Тайная вечеря»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«Афинская школа»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«Рождение Венеры»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«Поцелуй иуды»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57166"/>
            <a:ext cx="8001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«Подбери </a:t>
            </a:r>
            <a:r>
              <a:rPr lang="ru-RU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пару»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автор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Сандро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Боттичелли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Джотто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ди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Бондоне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Леонардо да Винчи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Микеланджело</a:t>
            </a:r>
          </a:p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5.Рафаэль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Санти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произведение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4.«Давид»</a:t>
            </a:r>
          </a:p>
          <a:p>
            <a:pPr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3.«Тайная вечеря»</a:t>
            </a:r>
          </a:p>
          <a:p>
            <a:pPr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5.«Афинская школа»</a:t>
            </a:r>
          </a:p>
          <a:p>
            <a:pPr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1.«Рождение Венеры»</a:t>
            </a:r>
          </a:p>
          <a:p>
            <a:pPr>
              <a:buNone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2.«Поцелуй иуды»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57166"/>
            <a:ext cx="8001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тветы</a:t>
            </a:r>
            <a:endParaRPr lang="ru-RU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Назови шедевр и его автора</a:t>
            </a:r>
            <a:endParaRPr lang="ru-RU" dirty="0"/>
          </a:p>
        </p:txBody>
      </p:sp>
      <p:pic>
        <p:nvPicPr>
          <p:cNvPr id="9" name="Содержимое 8" descr="http://im3-tub-ru.yandex.net/i?id=380100435-45-7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71678"/>
            <a:ext cx="2143140" cy="2071702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0" name="Рисунок 9" descr="http://im8-tub-ru.yandex.net/i?id=250928224-04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071810"/>
            <a:ext cx="2071702" cy="2757489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1" name="Рисунок 10" descr="http://im6-tub-ru.yandex.net/i?id=398610644-65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071678"/>
            <a:ext cx="2115757" cy="254317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Леонардо да Винчи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Джоконда» («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Мона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Лиза»)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Mona Lisa - Giocond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416" b="1416"/>
          <a:stretch>
            <a:fillRect/>
          </a:stretch>
        </p:blipFill>
        <p:spPr bwMode="auto">
          <a:xfrm>
            <a:off x="3143250" y="857250"/>
            <a:ext cx="2786063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Рафаэль </a:t>
            </a:r>
            <a:r>
              <a:rPr lang="ru-RU" sz="36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Санти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«Сикстинская Мадонна»</a:t>
            </a:r>
            <a:endParaRPr lang="ru-RU" sz="4000" dirty="0"/>
          </a:p>
        </p:txBody>
      </p:sp>
      <p:pic>
        <p:nvPicPr>
          <p:cNvPr id="19465" name="Picture 9" descr="http://www.cofe.ru/images/pictures/blagovest/icon/sixtinsk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642918"/>
            <a:ext cx="2857520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Наталья Гончарова</a:t>
            </a: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(жена А.С. Пушкина)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  </a:t>
            </a:r>
            <a:endParaRPr lang="ru-RU" sz="28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490" name="Picture 10" descr="Картинка 1 из 9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71612"/>
            <a:ext cx="3534433" cy="4500594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</p:pic>
      <p:pic>
        <p:nvPicPr>
          <p:cNvPr id="20494" name="Picture 14" descr="Натали Гончарова: предпросмот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571612"/>
            <a:ext cx="3429024" cy="4500594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Словарная работа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928802"/>
            <a:ext cx="3008313" cy="419736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Репродукция –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Иллюстрация –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Сфумато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Нимб –</a:t>
            </a:r>
          </a:p>
          <a:p>
            <a:endParaRPr lang="ru-RU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Гуманизм - </a:t>
            </a:r>
            <a:endParaRPr lang="ru-RU" sz="2000" dirty="0"/>
          </a:p>
        </p:txBody>
      </p:sp>
      <p:pic>
        <p:nvPicPr>
          <p:cNvPr id="21506" name="Picture 2" descr="http://upload.wikimedia.org/wikipedia/commons/thumb/9/94/Sanzio_00.jpg/444px-Sanzio_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071546"/>
            <a:ext cx="1353312" cy="1828800"/>
          </a:xfrm>
          <a:prstGeom prst="rect">
            <a:avLst/>
          </a:prstGeom>
          <a:noFill/>
        </p:spPr>
      </p:pic>
      <p:pic>
        <p:nvPicPr>
          <p:cNvPr id="21508" name="Picture 4" descr="Картинка 4 из 43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571744"/>
            <a:ext cx="1857388" cy="2071701"/>
          </a:xfrm>
          <a:prstGeom prst="rect">
            <a:avLst/>
          </a:prstGeom>
          <a:noFill/>
        </p:spPr>
      </p:pic>
      <p:pic>
        <p:nvPicPr>
          <p:cNvPr id="21510" name="Picture 6" descr="Картинка 14 из 1548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357670"/>
            <a:ext cx="2049959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157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</vt:lpstr>
      <vt:lpstr> </vt:lpstr>
      <vt:lpstr> </vt:lpstr>
      <vt:lpstr>Назови шедевр и его автора</vt:lpstr>
      <vt:lpstr>Леонардо да Винчи</vt:lpstr>
      <vt:lpstr>Рафаэль Санти</vt:lpstr>
      <vt:lpstr> Наталья Гончарова (жена А.С. Пушкина) </vt:lpstr>
      <vt:lpstr>Словарная работа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11</cp:revision>
  <dcterms:created xsi:type="dcterms:W3CDTF">2012-02-03T13:37:28Z</dcterms:created>
  <dcterms:modified xsi:type="dcterms:W3CDTF">2012-02-03T15:56:59Z</dcterms:modified>
</cp:coreProperties>
</file>