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12B34E-367F-457F-95AF-65BEBDA3CC97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7FA44-93C3-4FDD-87BD-67AD3CB3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ru-RU" sz="4000" b="1" dirty="0" smtClean="0"/>
              <a:t>Тема «Путешествие»</a:t>
            </a:r>
            <a:br>
              <a:rPr lang="ru-RU" sz="4000" b="1" dirty="0" smtClean="0"/>
            </a:br>
            <a:r>
              <a:rPr lang="ru-RU" b="1" i="1" dirty="0" smtClean="0"/>
              <a:t>Контрольное задание по теме «Великобритания»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тест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sz="2800" b="1" u="sng" dirty="0" smtClean="0">
                <a:solidFill>
                  <a:schemeClr val="tx1"/>
                </a:solidFill>
              </a:rPr>
              <a:t>Автор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b="1" dirty="0" err="1" smtClean="0">
                <a:solidFill>
                  <a:schemeClr val="tx1"/>
                </a:solidFill>
              </a:rPr>
              <a:t>А.А.Ли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Учитель ГОУ СОШ №731, Москва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this cathedrals is situated in England? </a:t>
            </a:r>
            <a:endParaRPr lang="ru-RU" dirty="0"/>
          </a:p>
        </p:txBody>
      </p:sp>
      <p:pic>
        <p:nvPicPr>
          <p:cNvPr id="11" name="Содержимое 10" descr="sobor_sv_pavla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1295201" y="2679700"/>
            <a:ext cx="2584847" cy="3446463"/>
          </a:xfrm>
        </p:spPr>
      </p:pic>
      <p:pic>
        <p:nvPicPr>
          <p:cNvPr id="12" name="Содержимое 11" descr="isaak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/>
          <a:stretch>
            <a:fillRect/>
          </a:stretch>
        </p:blipFill>
        <p:spPr>
          <a:xfrm>
            <a:off x="4572000" y="2708920"/>
            <a:ext cx="3727285" cy="3446463"/>
          </a:xfrm>
        </p:spPr>
      </p:pic>
      <p:sp>
        <p:nvSpPr>
          <p:cNvPr id="2" name="TextBox 1"/>
          <p:cNvSpPr txBox="1"/>
          <p:nvPr/>
        </p:nvSpPr>
        <p:spPr>
          <a:xfrm>
            <a:off x="3419806" y="2852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n>
                <a:solidFill>
                  <a:schemeClr val="accent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2934" y="28529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this squares is located in London. Which one?</a:t>
            </a:r>
            <a:endParaRPr lang="ru-RU" dirty="0"/>
          </a:p>
        </p:txBody>
      </p:sp>
      <p:pic>
        <p:nvPicPr>
          <p:cNvPr id="11" name="Содержимое 10" descr="IMG_0541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428596" y="2355412"/>
            <a:ext cx="3786894" cy="3002414"/>
          </a:xfrm>
        </p:spPr>
      </p:pic>
      <p:pic>
        <p:nvPicPr>
          <p:cNvPr id="10" name="Содержимое 9" descr="69%20Trafalgar%20Square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  <p:sp>
        <p:nvSpPr>
          <p:cNvPr id="3" name="TextBox 2"/>
          <p:cNvSpPr txBox="1"/>
          <p:nvPr/>
        </p:nvSpPr>
        <p:spPr>
          <a:xfrm>
            <a:off x="3773887" y="24836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7801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this sights is situated in Britain?</a:t>
            </a:r>
            <a:endParaRPr lang="ru-RU" dirty="0"/>
          </a:p>
        </p:txBody>
      </p:sp>
      <p:pic>
        <p:nvPicPr>
          <p:cNvPr id="13" name="Содержимое 12" descr="080129151755d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569995" y="1857364"/>
            <a:ext cx="4044218" cy="3786214"/>
          </a:xfrm>
        </p:spPr>
      </p:pic>
      <p:pic>
        <p:nvPicPr>
          <p:cNvPr id="14" name="Содержимое 13" descr="0_5b36_aa5dd368_-2-orig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/>
          <a:stretch>
            <a:fillRect/>
          </a:stretch>
        </p:blipFill>
        <p:spPr>
          <a:xfrm>
            <a:off x="5263556" y="2679700"/>
            <a:ext cx="2585638" cy="3446463"/>
          </a:xfrm>
        </p:spPr>
      </p:pic>
      <p:sp>
        <p:nvSpPr>
          <p:cNvPr id="2" name="TextBox 1"/>
          <p:cNvSpPr txBox="1"/>
          <p:nvPr/>
        </p:nvSpPr>
        <p:spPr>
          <a:xfrm>
            <a:off x="4243755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7168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this bridges goes over the Thames?</a:t>
            </a:r>
            <a:endParaRPr lang="ru-RU" dirty="0"/>
          </a:p>
        </p:txBody>
      </p:sp>
      <p:pic>
        <p:nvPicPr>
          <p:cNvPr id="5" name="Содержимое 4" descr="Cities__003573_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pic>
        <p:nvPicPr>
          <p:cNvPr id="6" name="Содержимое 5" descr="IMG_7270-palace-bridge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48880"/>
            <a:ext cx="4038600" cy="3008946"/>
          </a:xfrm>
        </p:spPr>
      </p:pic>
      <p:sp>
        <p:nvSpPr>
          <p:cNvPr id="3" name="TextBox 2"/>
          <p:cNvSpPr txBox="1"/>
          <p:nvPr/>
        </p:nvSpPr>
        <p:spPr>
          <a:xfrm>
            <a:off x="4024058" y="25242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4203" y="25242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409" y="30924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sport is the most popular in Britain?</a:t>
            </a:r>
            <a:endParaRPr lang="ru-RU" dirty="0"/>
          </a:p>
        </p:txBody>
      </p:sp>
      <p:pic>
        <p:nvPicPr>
          <p:cNvPr id="5" name="Содержимое 4" descr="torvill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1216873" y="2679700"/>
            <a:ext cx="2741504" cy="3446463"/>
          </a:xfrm>
        </p:spPr>
      </p:pic>
      <p:pic>
        <p:nvPicPr>
          <p:cNvPr id="6" name="Содержимое 5" descr="_44678693_clmuvictory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735614"/>
            <a:ext cx="4392488" cy="4357682"/>
          </a:xfrm>
        </p:spPr>
      </p:pic>
      <p:sp>
        <p:nvSpPr>
          <p:cNvPr id="3" name="TextBox 2"/>
          <p:cNvSpPr txBox="1"/>
          <p:nvPr/>
        </p:nvSpPr>
        <p:spPr>
          <a:xfrm>
            <a:off x="3419872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6721" y="1920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meal do the</a:t>
            </a:r>
            <a:r>
              <a:rPr lang="ru-RU" dirty="0" smtClean="0"/>
              <a:t> </a:t>
            </a:r>
            <a:r>
              <a:rPr lang="en-US" dirty="0" smtClean="0"/>
              <a:t>British eat for breakfast?</a:t>
            </a:r>
            <a:endParaRPr lang="ru-RU" dirty="0"/>
          </a:p>
        </p:txBody>
      </p:sp>
      <p:pic>
        <p:nvPicPr>
          <p:cNvPr id="5" name="Содержимое 4" descr="33670_or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676275" y="3128698"/>
            <a:ext cx="3822700" cy="2548466"/>
          </a:xfrm>
        </p:spPr>
      </p:pic>
      <p:pic>
        <p:nvPicPr>
          <p:cNvPr id="6" name="Содержимое 5" descr="oatmeal.pn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823401" y="3915711"/>
            <a:ext cx="1465947" cy="974440"/>
          </a:xfrm>
        </p:spPr>
      </p:pic>
      <p:sp>
        <p:nvSpPr>
          <p:cNvPr id="3" name="TextBox 2"/>
          <p:cNvSpPr txBox="1"/>
          <p:nvPr/>
        </p:nvSpPr>
        <p:spPr>
          <a:xfrm>
            <a:off x="4099237" y="2555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7944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Queen’s guardsman is on the left/right.</a:t>
            </a:r>
            <a:endParaRPr lang="ru-RU" dirty="0"/>
          </a:p>
        </p:txBody>
      </p:sp>
      <p:pic>
        <p:nvPicPr>
          <p:cNvPr id="5" name="Содержимое 4" descr="Moskva-09-44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tretch>
            <a:fillRect/>
          </a:stretch>
        </p:blipFill>
        <p:spPr>
          <a:xfrm>
            <a:off x="676275" y="2924494"/>
            <a:ext cx="3822700" cy="2956874"/>
          </a:xfrm>
        </p:spPr>
      </p:pic>
      <p:pic>
        <p:nvPicPr>
          <p:cNvPr id="6" name="Содержимое 5" descr="64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85992"/>
            <a:ext cx="4038600" cy="3143272"/>
          </a:xfrm>
        </p:spPr>
      </p:pic>
      <p:sp>
        <p:nvSpPr>
          <p:cNvPr id="3" name="TextBox 2"/>
          <p:cNvSpPr txBox="1"/>
          <p:nvPr/>
        </p:nvSpPr>
        <p:spPr>
          <a:xfrm>
            <a:off x="4078895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96058" y="23488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96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Тема «Путешествие» Контрольное задание по теме «Великобритания»</vt:lpstr>
      <vt:lpstr>Which of this cathedrals is situated in England? </vt:lpstr>
      <vt:lpstr>One of this squares is located in London. Which one?</vt:lpstr>
      <vt:lpstr>Which of this sights is situated in Britain?</vt:lpstr>
      <vt:lpstr>Which of this bridges goes over the Thames?</vt:lpstr>
      <vt:lpstr>Which sport is the most popular in Britain?</vt:lpstr>
      <vt:lpstr>What meal do the British eat for breakfast?</vt:lpstr>
      <vt:lpstr>Queen’s guardsman is on the left/right.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Ким</dc:creator>
  <cp:lastModifiedBy>Tata</cp:lastModifiedBy>
  <cp:revision>13</cp:revision>
  <dcterms:created xsi:type="dcterms:W3CDTF">2010-04-19T16:02:58Z</dcterms:created>
  <dcterms:modified xsi:type="dcterms:W3CDTF">2012-12-12T21:04:30Z</dcterms:modified>
</cp:coreProperties>
</file>