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8" r:id="rId2"/>
    <p:sldMasterId id="2147483723" r:id="rId3"/>
    <p:sldMasterId id="2147483735" r:id="rId4"/>
    <p:sldMasterId id="2147483747" r:id="rId5"/>
    <p:sldMasterId id="2147483784" r:id="rId6"/>
    <p:sldMasterId id="2147483797" r:id="rId7"/>
  </p:sldMasterIdLst>
  <p:sldIdLst>
    <p:sldId id="268" r:id="rId8"/>
    <p:sldId id="257" r:id="rId9"/>
    <p:sldId id="324" r:id="rId10"/>
    <p:sldId id="325" r:id="rId11"/>
    <p:sldId id="326" r:id="rId12"/>
    <p:sldId id="258" r:id="rId13"/>
    <p:sldId id="270" r:id="rId14"/>
    <p:sldId id="271" r:id="rId15"/>
    <p:sldId id="272" r:id="rId16"/>
    <p:sldId id="273" r:id="rId17"/>
    <p:sldId id="274" r:id="rId18"/>
    <p:sldId id="275" r:id="rId19"/>
    <p:sldId id="276" r:id="rId20"/>
    <p:sldId id="277" r:id="rId21"/>
    <p:sldId id="279" r:id="rId22"/>
    <p:sldId id="310" r:id="rId23"/>
    <p:sldId id="311" r:id="rId24"/>
    <p:sldId id="312" r:id="rId25"/>
    <p:sldId id="313" r:id="rId26"/>
    <p:sldId id="314" r:id="rId27"/>
    <p:sldId id="315" r:id="rId28"/>
    <p:sldId id="316" r:id="rId29"/>
    <p:sldId id="327" r:id="rId30"/>
    <p:sldId id="317" r:id="rId31"/>
    <p:sldId id="318" r:id="rId32"/>
    <p:sldId id="319" r:id="rId33"/>
    <p:sldId id="328" r:id="rId34"/>
    <p:sldId id="320" r:id="rId35"/>
    <p:sldId id="321" r:id="rId36"/>
    <p:sldId id="322" r:id="rId37"/>
    <p:sldId id="323" r:id="rId38"/>
    <p:sldId id="280" r:id="rId39"/>
    <p:sldId id="281" r:id="rId40"/>
    <p:sldId id="282" r:id="rId41"/>
    <p:sldId id="283" r:id="rId42"/>
    <p:sldId id="284" r:id="rId43"/>
    <p:sldId id="285" r:id="rId44"/>
    <p:sldId id="286" r:id="rId45"/>
    <p:sldId id="287" r:id="rId46"/>
    <p:sldId id="288" r:id="rId47"/>
    <p:sldId id="289" r:id="rId48"/>
    <p:sldId id="329" r:id="rId49"/>
    <p:sldId id="262" r:id="rId50"/>
    <p:sldId id="264" r:id="rId51"/>
    <p:sldId id="265" r:id="rId52"/>
    <p:sldId id="266" r:id="rId53"/>
    <p:sldId id="267" r:id="rId5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74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2" descr="Canvas"/>
          <p:cNvSpPr>
            <a:spLocks noChangeArrowheads="1"/>
          </p:cNvSpPr>
          <p:nvPr/>
        </p:nvSpPr>
        <p:spPr bwMode="white">
          <a:xfrm>
            <a:off x="528638" y="201613"/>
            <a:ext cx="8397875" cy="6467475"/>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pPr algn="ctr" fontAlgn="auto">
              <a:spcBef>
                <a:spcPts val="0"/>
              </a:spcBef>
              <a:spcAft>
                <a:spcPts val="0"/>
              </a:spcAft>
              <a:defRPr/>
            </a:pPr>
            <a:endParaRPr kumimoji="1" lang="ru-RU">
              <a:latin typeface="+mn-lt"/>
            </a:endParaRPr>
          </a:p>
        </p:txBody>
      </p:sp>
      <p:pic>
        <p:nvPicPr>
          <p:cNvPr id="5" name="Picture 3" descr="minispir"/>
          <p:cNvPicPr>
            <a:picLocks noChangeAspect="1" noChangeArrowheads="1"/>
          </p:cNvPicPr>
          <p:nvPr/>
        </p:nvPicPr>
        <p:blipFill>
          <a:blip r:embed="rId3" cstate="print"/>
          <a:srcRect/>
          <a:stretch>
            <a:fillRect/>
          </a:stretch>
        </p:blipFill>
        <p:spPr bwMode="ltGray">
          <a:xfrm>
            <a:off x="0" y="50800"/>
            <a:ext cx="1181100" cy="4286250"/>
          </a:xfrm>
          <a:prstGeom prst="rect">
            <a:avLst/>
          </a:prstGeom>
          <a:noFill/>
          <a:ln w="9525">
            <a:noFill/>
            <a:miter lim="800000"/>
            <a:headEnd/>
            <a:tailEnd/>
          </a:ln>
        </p:spPr>
      </p:pic>
      <p:sp>
        <p:nvSpPr>
          <p:cNvPr id="6" name="Rectangle 4" descr="Canvas"/>
          <p:cNvSpPr>
            <a:spLocks noChangeArrowheads="1"/>
          </p:cNvSpPr>
          <p:nvPr/>
        </p:nvSpPr>
        <p:spPr bwMode="white">
          <a:xfrm>
            <a:off x="596900" y="4130675"/>
            <a:ext cx="1041400" cy="457200"/>
          </a:xfrm>
          <a:prstGeom prst="rect">
            <a:avLst/>
          </a:prstGeom>
          <a:blipFill dpi="0" rotWithShape="0">
            <a:blip r:embed="rId2" cstate="print"/>
            <a:srcRect/>
            <a:tile tx="0" ty="0" sx="100000" sy="100000" flip="none" algn="tl"/>
          </a:blipFill>
          <a:ln w="9525">
            <a:noFill/>
            <a:miter lim="800000"/>
            <a:headEnd/>
            <a:tailEnd/>
          </a:ln>
          <a:effectLst/>
        </p:spPr>
        <p:txBody>
          <a:bodyPr wrap="none" anchor="ctr"/>
          <a:lstStyle/>
          <a:p>
            <a:pPr algn="ctr" fontAlgn="auto">
              <a:spcBef>
                <a:spcPts val="0"/>
              </a:spcBef>
              <a:spcAft>
                <a:spcPts val="0"/>
              </a:spcAft>
              <a:defRPr/>
            </a:pPr>
            <a:endParaRPr kumimoji="1" lang="ru-RU">
              <a:latin typeface="+mn-lt"/>
            </a:endParaRPr>
          </a:p>
        </p:txBody>
      </p:sp>
      <p:pic>
        <p:nvPicPr>
          <p:cNvPr id="7" name="Picture 5" descr="minispir"/>
          <p:cNvPicPr>
            <a:picLocks noChangeAspect="1" noChangeArrowheads="1"/>
          </p:cNvPicPr>
          <p:nvPr/>
        </p:nvPicPr>
        <p:blipFill>
          <a:blip r:embed="rId3" cstate="print"/>
          <a:srcRect t="39999"/>
          <a:stretch>
            <a:fillRect/>
          </a:stretch>
        </p:blipFill>
        <p:spPr bwMode="ltGray">
          <a:xfrm>
            <a:off x="0" y="4222750"/>
            <a:ext cx="1181100" cy="2571750"/>
          </a:xfrm>
          <a:prstGeom prst="rect">
            <a:avLst/>
          </a:prstGeom>
          <a:noFill/>
          <a:ln w="9525">
            <a:noFill/>
            <a:miter lim="800000"/>
            <a:headEnd/>
            <a:tailEnd/>
          </a:ln>
        </p:spPr>
      </p:pic>
      <p:sp>
        <p:nvSpPr>
          <p:cNvPr id="5126" name="Rectangle 6"/>
          <p:cNvSpPr>
            <a:spLocks noGrp="1" noChangeArrowheads="1"/>
          </p:cNvSpPr>
          <p:nvPr>
            <p:ph type="ctrTitle"/>
          </p:nvPr>
        </p:nvSpPr>
        <p:spPr>
          <a:xfrm>
            <a:off x="914400" y="2057400"/>
            <a:ext cx="7721600" cy="1143000"/>
          </a:xfrm>
        </p:spPr>
        <p:txBody>
          <a:bodyPr/>
          <a:lstStyle>
            <a:lvl1pPr>
              <a:defRPr/>
            </a:lvl1pPr>
          </a:lstStyle>
          <a:p>
            <a:r>
              <a:rPr lang="ru-RU" smtClean="0"/>
              <a:t>Образец заголовка</a:t>
            </a:r>
            <a:endParaRPr lang="ru-RU"/>
          </a:p>
        </p:txBody>
      </p:sp>
      <p:sp>
        <p:nvSpPr>
          <p:cNvPr id="5127"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ru-RU" smtClean="0"/>
              <a:t>Образец подзаголовка</a:t>
            </a:r>
            <a:endParaRPr lang="ru-RU"/>
          </a:p>
        </p:txBody>
      </p:sp>
      <p:sp>
        <p:nvSpPr>
          <p:cNvPr id="8" name="Rectangle 8"/>
          <p:cNvSpPr>
            <a:spLocks noGrp="1" noChangeArrowheads="1"/>
          </p:cNvSpPr>
          <p:nvPr>
            <p:ph type="dt" sz="quarter" idx="10"/>
          </p:nvPr>
        </p:nvSpPr>
        <p:spPr>
          <a:xfrm>
            <a:off x="1084263" y="6096000"/>
            <a:ext cx="1905000" cy="457200"/>
          </a:xfrm>
        </p:spPr>
        <p:txBody>
          <a:bodyPr/>
          <a:lstStyle>
            <a:lvl1pPr>
              <a:defRPr smtClean="0"/>
            </a:lvl1pPr>
          </a:lstStyle>
          <a:p>
            <a:fld id="{5B106E36-FD25-4E2D-B0AA-010F637433A0}" type="datetimeFigureOut">
              <a:rPr lang="ru-RU" smtClean="0"/>
              <a:pPr/>
              <a:t>20.02.2012</a:t>
            </a:fld>
            <a:endParaRPr lang="ru-RU"/>
          </a:p>
        </p:txBody>
      </p:sp>
      <p:sp>
        <p:nvSpPr>
          <p:cNvPr id="9" name="Rectangle 9"/>
          <p:cNvSpPr>
            <a:spLocks noGrp="1" noChangeArrowheads="1"/>
          </p:cNvSpPr>
          <p:nvPr>
            <p:ph type="ftr" sz="quarter" idx="11"/>
          </p:nvPr>
        </p:nvSpPr>
        <p:spPr>
          <a:xfrm>
            <a:off x="3522663" y="6096000"/>
            <a:ext cx="2895600" cy="457200"/>
          </a:xfrm>
        </p:spPr>
        <p:txBody>
          <a:bodyPr/>
          <a:lstStyle>
            <a:lvl1pPr>
              <a:defRPr/>
            </a:lvl1pPr>
          </a:lstStyle>
          <a:p>
            <a:endParaRPr lang="ru-RU"/>
          </a:p>
        </p:txBody>
      </p:sp>
      <p:sp>
        <p:nvSpPr>
          <p:cNvPr id="10" name="Rectangle 10"/>
          <p:cNvSpPr>
            <a:spLocks noGrp="1" noChangeArrowheads="1"/>
          </p:cNvSpPr>
          <p:nvPr>
            <p:ph type="sldNum" sz="quarter" idx="12"/>
          </p:nvPr>
        </p:nvSpPr>
        <p:spPr>
          <a:xfrm>
            <a:off x="6951663" y="6096000"/>
            <a:ext cx="1905000" cy="457200"/>
          </a:xfrm>
        </p:spPr>
        <p:txBody>
          <a:bodyPr/>
          <a:lstStyle>
            <a:lvl1pPr>
              <a:defRPr smtClean="0"/>
            </a:lvl1pPr>
          </a:lstStyle>
          <a:p>
            <a:fld id="{725C68B6-61C2-468F-89AB-4B9F7531AA68}" type="slidenum">
              <a:rPr lang="ru-RU" smtClean="0"/>
              <a:pPr/>
              <a:t>‹#›</a:t>
            </a:fld>
            <a:endParaRPr lang="ru-RU"/>
          </a:p>
        </p:txBody>
      </p:sp>
    </p:spTree>
  </p:cSld>
  <p:clrMapOvr>
    <a:masterClrMapping/>
  </p:clrMapOvr>
  <p:transition spd="slow">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8"/>
          <p:cNvSpPr>
            <a:spLocks noGrp="1" noChangeArrowheads="1"/>
          </p:cNvSpPr>
          <p:nvPr>
            <p:ph type="dt" sz="half" idx="10"/>
          </p:nvPr>
        </p:nvSpPr>
        <p:spPr>
          <a:ln/>
        </p:spPr>
        <p:txBody>
          <a:bodyPr/>
          <a:lstStyle>
            <a:lvl1pPr>
              <a:defRPr/>
            </a:lvl1pPr>
          </a:lstStyle>
          <a:p>
            <a:fld id="{5B106E36-FD25-4E2D-B0AA-010F637433A0}" type="datetimeFigureOut">
              <a:rPr lang="ru-RU" smtClean="0"/>
              <a:pPr/>
              <a:t>20.02.2012</a:t>
            </a:fld>
            <a:endParaRPr lang="ru-RU"/>
          </a:p>
        </p:txBody>
      </p:sp>
      <p:sp>
        <p:nvSpPr>
          <p:cNvPr id="5" name="Rectangle 9"/>
          <p:cNvSpPr>
            <a:spLocks noGrp="1" noChangeArrowheads="1"/>
          </p:cNvSpPr>
          <p:nvPr>
            <p:ph type="ftr" sz="quarter" idx="11"/>
          </p:nvPr>
        </p:nvSpPr>
        <p:spPr>
          <a:ln/>
        </p:spPr>
        <p:txBody>
          <a:bodyPr/>
          <a:lstStyle>
            <a:lvl1pPr>
              <a:defRPr/>
            </a:lvl1pPr>
          </a:lstStyle>
          <a:p>
            <a:endParaRPr lang="ru-RU"/>
          </a:p>
        </p:txBody>
      </p:sp>
      <p:sp>
        <p:nvSpPr>
          <p:cNvPr id="6" name="Rectangle 10"/>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spd="slow">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66800" y="381000"/>
            <a:ext cx="55626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8"/>
          <p:cNvSpPr>
            <a:spLocks noGrp="1" noChangeArrowheads="1"/>
          </p:cNvSpPr>
          <p:nvPr>
            <p:ph type="dt" sz="half" idx="10"/>
          </p:nvPr>
        </p:nvSpPr>
        <p:spPr>
          <a:ln/>
        </p:spPr>
        <p:txBody>
          <a:bodyPr/>
          <a:lstStyle>
            <a:lvl1pPr>
              <a:defRPr/>
            </a:lvl1pPr>
          </a:lstStyle>
          <a:p>
            <a:fld id="{5B106E36-FD25-4E2D-B0AA-010F637433A0}" type="datetimeFigureOut">
              <a:rPr lang="ru-RU" smtClean="0"/>
              <a:pPr/>
              <a:t>20.02.2012</a:t>
            </a:fld>
            <a:endParaRPr lang="ru-RU"/>
          </a:p>
        </p:txBody>
      </p:sp>
      <p:sp>
        <p:nvSpPr>
          <p:cNvPr id="5" name="Rectangle 9"/>
          <p:cNvSpPr>
            <a:spLocks noGrp="1" noChangeArrowheads="1"/>
          </p:cNvSpPr>
          <p:nvPr>
            <p:ph type="ftr" sz="quarter" idx="11"/>
          </p:nvPr>
        </p:nvSpPr>
        <p:spPr>
          <a:ln/>
        </p:spPr>
        <p:txBody>
          <a:bodyPr/>
          <a:lstStyle>
            <a:lvl1pPr>
              <a:defRPr/>
            </a:lvl1pPr>
          </a:lstStyle>
          <a:p>
            <a:endParaRPr lang="ru-RU"/>
          </a:p>
        </p:txBody>
      </p:sp>
      <p:sp>
        <p:nvSpPr>
          <p:cNvPr id="6" name="Rectangle 10"/>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spd="slow">
    <p:cover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81000"/>
            <a:ext cx="76200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1066800" y="1752600"/>
            <a:ext cx="3733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53000" y="1752600"/>
            <a:ext cx="3733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8"/>
          <p:cNvSpPr>
            <a:spLocks noGrp="1" noChangeArrowheads="1"/>
          </p:cNvSpPr>
          <p:nvPr>
            <p:ph type="dt" sz="half" idx="10"/>
          </p:nvPr>
        </p:nvSpPr>
        <p:spPr>
          <a:ln/>
        </p:spPr>
        <p:txBody>
          <a:bodyPr/>
          <a:lstStyle>
            <a:lvl1pPr>
              <a:defRPr/>
            </a:lvl1pPr>
          </a:lstStyle>
          <a:p>
            <a:fld id="{5B106E36-FD25-4E2D-B0AA-010F637433A0}" type="datetimeFigureOut">
              <a:rPr lang="ru-RU" smtClean="0"/>
              <a:pPr/>
              <a:t>20.02.2012</a:t>
            </a:fld>
            <a:endParaRPr lang="ru-RU"/>
          </a:p>
        </p:txBody>
      </p:sp>
      <p:sp>
        <p:nvSpPr>
          <p:cNvPr id="6" name="Rectangle 9"/>
          <p:cNvSpPr>
            <a:spLocks noGrp="1" noChangeArrowheads="1"/>
          </p:cNvSpPr>
          <p:nvPr>
            <p:ph type="ftr" sz="quarter" idx="11"/>
          </p:nvPr>
        </p:nvSpPr>
        <p:spPr>
          <a:ln/>
        </p:spPr>
        <p:txBody>
          <a:bodyPr/>
          <a:lstStyle>
            <a:lvl1pPr>
              <a:defRPr/>
            </a:lvl1pPr>
          </a:lstStyle>
          <a:p>
            <a:endParaRPr lang="ru-RU"/>
          </a:p>
        </p:txBody>
      </p:sp>
      <p:sp>
        <p:nvSpPr>
          <p:cNvPr id="7" name="Rectangle 10"/>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spd="slow">
    <p:cover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2" descr="Canvas"/>
          <p:cNvSpPr>
            <a:spLocks noChangeArrowheads="1"/>
          </p:cNvSpPr>
          <p:nvPr/>
        </p:nvSpPr>
        <p:spPr bwMode="white">
          <a:xfrm>
            <a:off x="528638" y="201613"/>
            <a:ext cx="8397875" cy="6467475"/>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pPr algn="ctr" fontAlgn="auto">
              <a:spcBef>
                <a:spcPts val="0"/>
              </a:spcBef>
              <a:spcAft>
                <a:spcPts val="0"/>
              </a:spcAft>
              <a:defRPr/>
            </a:pPr>
            <a:endParaRPr kumimoji="1" lang="ru-RU">
              <a:latin typeface="+mn-lt"/>
            </a:endParaRPr>
          </a:p>
        </p:txBody>
      </p:sp>
      <p:pic>
        <p:nvPicPr>
          <p:cNvPr id="5" name="Picture 3" descr="minispir"/>
          <p:cNvPicPr>
            <a:picLocks noChangeAspect="1" noChangeArrowheads="1"/>
          </p:cNvPicPr>
          <p:nvPr/>
        </p:nvPicPr>
        <p:blipFill>
          <a:blip r:embed="rId3" cstate="print"/>
          <a:srcRect/>
          <a:stretch>
            <a:fillRect/>
          </a:stretch>
        </p:blipFill>
        <p:spPr bwMode="ltGray">
          <a:xfrm>
            <a:off x="0" y="50800"/>
            <a:ext cx="1181100" cy="4286250"/>
          </a:xfrm>
          <a:prstGeom prst="rect">
            <a:avLst/>
          </a:prstGeom>
          <a:noFill/>
          <a:ln w="9525">
            <a:noFill/>
            <a:miter lim="800000"/>
            <a:headEnd/>
            <a:tailEnd/>
          </a:ln>
        </p:spPr>
      </p:pic>
      <p:sp>
        <p:nvSpPr>
          <p:cNvPr id="6" name="Rectangle 4" descr="Canvas"/>
          <p:cNvSpPr>
            <a:spLocks noChangeArrowheads="1"/>
          </p:cNvSpPr>
          <p:nvPr/>
        </p:nvSpPr>
        <p:spPr bwMode="white">
          <a:xfrm>
            <a:off x="596900" y="4130675"/>
            <a:ext cx="1041400" cy="457200"/>
          </a:xfrm>
          <a:prstGeom prst="rect">
            <a:avLst/>
          </a:prstGeom>
          <a:blipFill dpi="0" rotWithShape="0">
            <a:blip r:embed="rId2" cstate="print"/>
            <a:srcRect/>
            <a:tile tx="0" ty="0" sx="100000" sy="100000" flip="none" algn="tl"/>
          </a:blipFill>
          <a:ln w="9525">
            <a:noFill/>
            <a:miter lim="800000"/>
            <a:headEnd/>
            <a:tailEnd/>
          </a:ln>
          <a:effectLst/>
        </p:spPr>
        <p:txBody>
          <a:bodyPr wrap="none" anchor="ctr"/>
          <a:lstStyle/>
          <a:p>
            <a:pPr algn="ctr" fontAlgn="auto">
              <a:spcBef>
                <a:spcPts val="0"/>
              </a:spcBef>
              <a:spcAft>
                <a:spcPts val="0"/>
              </a:spcAft>
              <a:defRPr/>
            </a:pPr>
            <a:endParaRPr kumimoji="1" lang="ru-RU">
              <a:latin typeface="+mn-lt"/>
            </a:endParaRPr>
          </a:p>
        </p:txBody>
      </p:sp>
      <p:pic>
        <p:nvPicPr>
          <p:cNvPr id="7" name="Picture 5" descr="minispir"/>
          <p:cNvPicPr>
            <a:picLocks noChangeAspect="1" noChangeArrowheads="1"/>
          </p:cNvPicPr>
          <p:nvPr/>
        </p:nvPicPr>
        <p:blipFill>
          <a:blip r:embed="rId3" cstate="print"/>
          <a:srcRect t="39999"/>
          <a:stretch>
            <a:fillRect/>
          </a:stretch>
        </p:blipFill>
        <p:spPr bwMode="ltGray">
          <a:xfrm>
            <a:off x="0" y="4222750"/>
            <a:ext cx="1181100" cy="2571750"/>
          </a:xfrm>
          <a:prstGeom prst="rect">
            <a:avLst/>
          </a:prstGeom>
          <a:noFill/>
          <a:ln w="9525">
            <a:noFill/>
            <a:miter lim="800000"/>
            <a:headEnd/>
            <a:tailEnd/>
          </a:ln>
        </p:spPr>
      </p:pic>
      <p:sp>
        <p:nvSpPr>
          <p:cNvPr id="5126" name="Rectangle 6"/>
          <p:cNvSpPr>
            <a:spLocks noGrp="1" noChangeArrowheads="1"/>
          </p:cNvSpPr>
          <p:nvPr>
            <p:ph type="ctrTitle"/>
          </p:nvPr>
        </p:nvSpPr>
        <p:spPr>
          <a:xfrm>
            <a:off x="914400" y="2057400"/>
            <a:ext cx="7721600" cy="1143000"/>
          </a:xfrm>
        </p:spPr>
        <p:txBody>
          <a:bodyPr/>
          <a:lstStyle>
            <a:lvl1pPr>
              <a:defRPr/>
            </a:lvl1pPr>
          </a:lstStyle>
          <a:p>
            <a:r>
              <a:rPr lang="ru-RU" smtClean="0"/>
              <a:t>Образец заголовка</a:t>
            </a:r>
            <a:endParaRPr lang="ru-RU"/>
          </a:p>
        </p:txBody>
      </p:sp>
      <p:sp>
        <p:nvSpPr>
          <p:cNvPr id="5127"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ru-RU" smtClean="0"/>
              <a:t>Образец подзаголовка</a:t>
            </a:r>
            <a:endParaRPr lang="ru-RU"/>
          </a:p>
        </p:txBody>
      </p:sp>
      <p:sp>
        <p:nvSpPr>
          <p:cNvPr id="8" name="Rectangle 8"/>
          <p:cNvSpPr>
            <a:spLocks noGrp="1" noChangeArrowheads="1"/>
          </p:cNvSpPr>
          <p:nvPr>
            <p:ph type="dt" sz="quarter" idx="10"/>
          </p:nvPr>
        </p:nvSpPr>
        <p:spPr>
          <a:xfrm>
            <a:off x="1084263" y="6096000"/>
            <a:ext cx="1905000" cy="457200"/>
          </a:xfrm>
        </p:spPr>
        <p:txBody>
          <a:bodyPr/>
          <a:lstStyle>
            <a:lvl1pPr>
              <a:defRPr smtClean="0"/>
            </a:lvl1pPr>
          </a:lstStyle>
          <a:p>
            <a:fld id="{5B106E36-FD25-4E2D-B0AA-010F637433A0}" type="datetimeFigureOut">
              <a:rPr lang="ru-RU" smtClean="0"/>
              <a:pPr/>
              <a:t>20.02.2012</a:t>
            </a:fld>
            <a:endParaRPr lang="ru-RU"/>
          </a:p>
        </p:txBody>
      </p:sp>
      <p:sp>
        <p:nvSpPr>
          <p:cNvPr id="9" name="Rectangle 9"/>
          <p:cNvSpPr>
            <a:spLocks noGrp="1" noChangeArrowheads="1"/>
          </p:cNvSpPr>
          <p:nvPr>
            <p:ph type="ftr" sz="quarter" idx="11"/>
          </p:nvPr>
        </p:nvSpPr>
        <p:spPr>
          <a:xfrm>
            <a:off x="3522663" y="6096000"/>
            <a:ext cx="2895600" cy="457200"/>
          </a:xfrm>
        </p:spPr>
        <p:txBody>
          <a:bodyPr/>
          <a:lstStyle>
            <a:lvl1pPr>
              <a:defRPr/>
            </a:lvl1pPr>
          </a:lstStyle>
          <a:p>
            <a:endParaRPr lang="ru-RU"/>
          </a:p>
        </p:txBody>
      </p:sp>
      <p:sp>
        <p:nvSpPr>
          <p:cNvPr id="10" name="Rectangle 10"/>
          <p:cNvSpPr>
            <a:spLocks noGrp="1" noChangeArrowheads="1"/>
          </p:cNvSpPr>
          <p:nvPr>
            <p:ph type="sldNum" sz="quarter" idx="12"/>
          </p:nvPr>
        </p:nvSpPr>
        <p:spPr>
          <a:xfrm>
            <a:off x="6951663" y="6096000"/>
            <a:ext cx="1905000" cy="457200"/>
          </a:xfrm>
        </p:spPr>
        <p:txBody>
          <a:bodyPr/>
          <a:lstStyle>
            <a:lvl1pPr>
              <a:defRPr smtClean="0"/>
            </a:lvl1pPr>
          </a:lstStyle>
          <a:p>
            <a:fld id="{725C68B6-61C2-468F-89AB-4B9F7531AA68}" type="slidenum">
              <a:rPr lang="ru-RU" smtClean="0"/>
              <a:pPr/>
              <a:t>‹#›</a:t>
            </a:fld>
            <a:endParaRPr lang="ru-RU"/>
          </a:p>
        </p:txBody>
      </p:sp>
    </p:spTree>
  </p:cSld>
  <p:clrMapOvr>
    <a:masterClrMapping/>
  </p:clrMapOvr>
  <p:transition spd="slow">
    <p:cover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8"/>
          <p:cNvSpPr>
            <a:spLocks noGrp="1" noChangeArrowheads="1"/>
          </p:cNvSpPr>
          <p:nvPr>
            <p:ph type="dt" sz="half" idx="10"/>
          </p:nvPr>
        </p:nvSpPr>
        <p:spPr>
          <a:ln/>
        </p:spPr>
        <p:txBody>
          <a:bodyPr/>
          <a:lstStyle>
            <a:lvl1pPr>
              <a:defRPr/>
            </a:lvl1pPr>
          </a:lstStyle>
          <a:p>
            <a:fld id="{5B106E36-FD25-4E2D-B0AA-010F637433A0}" type="datetimeFigureOut">
              <a:rPr lang="ru-RU" smtClean="0"/>
              <a:pPr/>
              <a:t>20.02.2012</a:t>
            </a:fld>
            <a:endParaRPr lang="ru-RU"/>
          </a:p>
        </p:txBody>
      </p:sp>
      <p:sp>
        <p:nvSpPr>
          <p:cNvPr id="5" name="Rectangle 9"/>
          <p:cNvSpPr>
            <a:spLocks noGrp="1" noChangeArrowheads="1"/>
          </p:cNvSpPr>
          <p:nvPr>
            <p:ph type="ftr" sz="quarter" idx="11"/>
          </p:nvPr>
        </p:nvSpPr>
        <p:spPr>
          <a:ln/>
        </p:spPr>
        <p:txBody>
          <a:bodyPr/>
          <a:lstStyle>
            <a:lvl1pPr>
              <a:defRPr/>
            </a:lvl1pPr>
          </a:lstStyle>
          <a:p>
            <a:endParaRPr lang="ru-RU"/>
          </a:p>
        </p:txBody>
      </p:sp>
      <p:sp>
        <p:nvSpPr>
          <p:cNvPr id="6" name="Rectangle 10"/>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spd="slow">
    <p:cover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8"/>
          <p:cNvSpPr>
            <a:spLocks noGrp="1" noChangeArrowheads="1"/>
          </p:cNvSpPr>
          <p:nvPr>
            <p:ph type="dt" sz="half" idx="10"/>
          </p:nvPr>
        </p:nvSpPr>
        <p:spPr>
          <a:ln/>
        </p:spPr>
        <p:txBody>
          <a:bodyPr/>
          <a:lstStyle>
            <a:lvl1pPr>
              <a:defRPr/>
            </a:lvl1pPr>
          </a:lstStyle>
          <a:p>
            <a:fld id="{5B106E36-FD25-4E2D-B0AA-010F637433A0}" type="datetimeFigureOut">
              <a:rPr lang="ru-RU" smtClean="0"/>
              <a:pPr/>
              <a:t>20.02.2012</a:t>
            </a:fld>
            <a:endParaRPr lang="ru-RU"/>
          </a:p>
        </p:txBody>
      </p:sp>
      <p:sp>
        <p:nvSpPr>
          <p:cNvPr id="5" name="Rectangle 9"/>
          <p:cNvSpPr>
            <a:spLocks noGrp="1" noChangeArrowheads="1"/>
          </p:cNvSpPr>
          <p:nvPr>
            <p:ph type="ftr" sz="quarter" idx="11"/>
          </p:nvPr>
        </p:nvSpPr>
        <p:spPr>
          <a:ln/>
        </p:spPr>
        <p:txBody>
          <a:bodyPr/>
          <a:lstStyle>
            <a:lvl1pPr>
              <a:defRPr/>
            </a:lvl1pPr>
          </a:lstStyle>
          <a:p>
            <a:endParaRPr lang="ru-RU"/>
          </a:p>
        </p:txBody>
      </p:sp>
      <p:sp>
        <p:nvSpPr>
          <p:cNvPr id="6" name="Rectangle 10"/>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spd="slow">
    <p:cover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8"/>
          <p:cNvSpPr>
            <a:spLocks noGrp="1" noChangeArrowheads="1"/>
          </p:cNvSpPr>
          <p:nvPr>
            <p:ph type="dt" sz="half" idx="10"/>
          </p:nvPr>
        </p:nvSpPr>
        <p:spPr>
          <a:ln/>
        </p:spPr>
        <p:txBody>
          <a:bodyPr/>
          <a:lstStyle>
            <a:lvl1pPr>
              <a:defRPr/>
            </a:lvl1pPr>
          </a:lstStyle>
          <a:p>
            <a:fld id="{5B106E36-FD25-4E2D-B0AA-010F637433A0}" type="datetimeFigureOut">
              <a:rPr lang="ru-RU" smtClean="0"/>
              <a:pPr/>
              <a:t>20.02.2012</a:t>
            </a:fld>
            <a:endParaRPr lang="ru-RU"/>
          </a:p>
        </p:txBody>
      </p:sp>
      <p:sp>
        <p:nvSpPr>
          <p:cNvPr id="6" name="Rectangle 9"/>
          <p:cNvSpPr>
            <a:spLocks noGrp="1" noChangeArrowheads="1"/>
          </p:cNvSpPr>
          <p:nvPr>
            <p:ph type="ftr" sz="quarter" idx="11"/>
          </p:nvPr>
        </p:nvSpPr>
        <p:spPr>
          <a:ln/>
        </p:spPr>
        <p:txBody>
          <a:bodyPr/>
          <a:lstStyle>
            <a:lvl1pPr>
              <a:defRPr/>
            </a:lvl1pPr>
          </a:lstStyle>
          <a:p>
            <a:endParaRPr lang="ru-RU"/>
          </a:p>
        </p:txBody>
      </p:sp>
      <p:sp>
        <p:nvSpPr>
          <p:cNvPr id="7" name="Rectangle 10"/>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spd="slow">
    <p:cover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8"/>
          <p:cNvSpPr>
            <a:spLocks noGrp="1" noChangeArrowheads="1"/>
          </p:cNvSpPr>
          <p:nvPr>
            <p:ph type="dt" sz="half" idx="10"/>
          </p:nvPr>
        </p:nvSpPr>
        <p:spPr>
          <a:ln/>
        </p:spPr>
        <p:txBody>
          <a:bodyPr/>
          <a:lstStyle>
            <a:lvl1pPr>
              <a:defRPr/>
            </a:lvl1pPr>
          </a:lstStyle>
          <a:p>
            <a:fld id="{5B106E36-FD25-4E2D-B0AA-010F637433A0}" type="datetimeFigureOut">
              <a:rPr lang="ru-RU" smtClean="0"/>
              <a:pPr/>
              <a:t>20.02.2012</a:t>
            </a:fld>
            <a:endParaRPr lang="ru-RU"/>
          </a:p>
        </p:txBody>
      </p:sp>
      <p:sp>
        <p:nvSpPr>
          <p:cNvPr id="8" name="Rectangle 9"/>
          <p:cNvSpPr>
            <a:spLocks noGrp="1" noChangeArrowheads="1"/>
          </p:cNvSpPr>
          <p:nvPr>
            <p:ph type="ftr" sz="quarter" idx="11"/>
          </p:nvPr>
        </p:nvSpPr>
        <p:spPr>
          <a:ln/>
        </p:spPr>
        <p:txBody>
          <a:bodyPr/>
          <a:lstStyle>
            <a:lvl1pPr>
              <a:defRPr/>
            </a:lvl1pPr>
          </a:lstStyle>
          <a:p>
            <a:endParaRPr lang="ru-RU"/>
          </a:p>
        </p:txBody>
      </p:sp>
      <p:sp>
        <p:nvSpPr>
          <p:cNvPr id="9" name="Rectangle 10"/>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spd="slow">
    <p:cover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8"/>
          <p:cNvSpPr>
            <a:spLocks noGrp="1" noChangeArrowheads="1"/>
          </p:cNvSpPr>
          <p:nvPr>
            <p:ph type="dt" sz="half" idx="10"/>
          </p:nvPr>
        </p:nvSpPr>
        <p:spPr>
          <a:ln/>
        </p:spPr>
        <p:txBody>
          <a:bodyPr/>
          <a:lstStyle>
            <a:lvl1pPr>
              <a:defRPr/>
            </a:lvl1pPr>
          </a:lstStyle>
          <a:p>
            <a:fld id="{5B106E36-FD25-4E2D-B0AA-010F637433A0}" type="datetimeFigureOut">
              <a:rPr lang="ru-RU" smtClean="0"/>
              <a:pPr/>
              <a:t>20.02.2012</a:t>
            </a:fld>
            <a:endParaRPr lang="ru-RU"/>
          </a:p>
        </p:txBody>
      </p:sp>
      <p:sp>
        <p:nvSpPr>
          <p:cNvPr id="4" name="Rectangle 9"/>
          <p:cNvSpPr>
            <a:spLocks noGrp="1" noChangeArrowheads="1"/>
          </p:cNvSpPr>
          <p:nvPr>
            <p:ph type="ftr" sz="quarter" idx="11"/>
          </p:nvPr>
        </p:nvSpPr>
        <p:spPr>
          <a:ln/>
        </p:spPr>
        <p:txBody>
          <a:bodyPr/>
          <a:lstStyle>
            <a:lvl1pPr>
              <a:defRPr/>
            </a:lvl1pPr>
          </a:lstStyle>
          <a:p>
            <a:endParaRPr lang="ru-RU"/>
          </a:p>
        </p:txBody>
      </p:sp>
      <p:sp>
        <p:nvSpPr>
          <p:cNvPr id="5" name="Rectangle 10"/>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spd="slow">
    <p:cover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fld id="{5B106E36-FD25-4E2D-B0AA-010F637433A0}" type="datetimeFigureOut">
              <a:rPr lang="ru-RU" smtClean="0"/>
              <a:pPr/>
              <a:t>20.02.2012</a:t>
            </a:fld>
            <a:endParaRPr lang="ru-RU"/>
          </a:p>
        </p:txBody>
      </p:sp>
      <p:sp>
        <p:nvSpPr>
          <p:cNvPr id="3" name="Rectangle 9"/>
          <p:cNvSpPr>
            <a:spLocks noGrp="1" noChangeArrowheads="1"/>
          </p:cNvSpPr>
          <p:nvPr>
            <p:ph type="ftr" sz="quarter" idx="11"/>
          </p:nvPr>
        </p:nvSpPr>
        <p:spPr>
          <a:ln/>
        </p:spPr>
        <p:txBody>
          <a:bodyPr/>
          <a:lstStyle>
            <a:lvl1pPr>
              <a:defRPr/>
            </a:lvl1pPr>
          </a:lstStyle>
          <a:p>
            <a:endParaRPr lang="ru-RU"/>
          </a:p>
        </p:txBody>
      </p:sp>
      <p:sp>
        <p:nvSpPr>
          <p:cNvPr id="4" name="Rectangle 10"/>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spd="slow">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8"/>
          <p:cNvSpPr>
            <a:spLocks noGrp="1" noChangeArrowheads="1"/>
          </p:cNvSpPr>
          <p:nvPr>
            <p:ph type="dt" sz="half" idx="10"/>
          </p:nvPr>
        </p:nvSpPr>
        <p:spPr>
          <a:ln/>
        </p:spPr>
        <p:txBody>
          <a:bodyPr/>
          <a:lstStyle>
            <a:lvl1pPr>
              <a:defRPr/>
            </a:lvl1pPr>
          </a:lstStyle>
          <a:p>
            <a:fld id="{5B106E36-FD25-4E2D-B0AA-010F637433A0}" type="datetimeFigureOut">
              <a:rPr lang="ru-RU" smtClean="0"/>
              <a:pPr/>
              <a:t>20.02.2012</a:t>
            </a:fld>
            <a:endParaRPr lang="ru-RU"/>
          </a:p>
        </p:txBody>
      </p:sp>
      <p:sp>
        <p:nvSpPr>
          <p:cNvPr id="5" name="Rectangle 9"/>
          <p:cNvSpPr>
            <a:spLocks noGrp="1" noChangeArrowheads="1"/>
          </p:cNvSpPr>
          <p:nvPr>
            <p:ph type="ftr" sz="quarter" idx="11"/>
          </p:nvPr>
        </p:nvSpPr>
        <p:spPr>
          <a:ln/>
        </p:spPr>
        <p:txBody>
          <a:bodyPr/>
          <a:lstStyle>
            <a:lvl1pPr>
              <a:defRPr/>
            </a:lvl1pPr>
          </a:lstStyle>
          <a:p>
            <a:endParaRPr lang="ru-RU"/>
          </a:p>
        </p:txBody>
      </p:sp>
      <p:sp>
        <p:nvSpPr>
          <p:cNvPr id="6" name="Rectangle 10"/>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spd="slow">
    <p:cover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dt" sz="half" idx="10"/>
          </p:nvPr>
        </p:nvSpPr>
        <p:spPr>
          <a:ln/>
        </p:spPr>
        <p:txBody>
          <a:bodyPr/>
          <a:lstStyle>
            <a:lvl1pPr>
              <a:defRPr/>
            </a:lvl1pPr>
          </a:lstStyle>
          <a:p>
            <a:fld id="{5B106E36-FD25-4E2D-B0AA-010F637433A0}" type="datetimeFigureOut">
              <a:rPr lang="ru-RU" smtClean="0"/>
              <a:pPr/>
              <a:t>20.02.2012</a:t>
            </a:fld>
            <a:endParaRPr lang="ru-RU"/>
          </a:p>
        </p:txBody>
      </p:sp>
      <p:sp>
        <p:nvSpPr>
          <p:cNvPr id="6" name="Rectangle 9"/>
          <p:cNvSpPr>
            <a:spLocks noGrp="1" noChangeArrowheads="1"/>
          </p:cNvSpPr>
          <p:nvPr>
            <p:ph type="ftr" sz="quarter" idx="11"/>
          </p:nvPr>
        </p:nvSpPr>
        <p:spPr>
          <a:ln/>
        </p:spPr>
        <p:txBody>
          <a:bodyPr/>
          <a:lstStyle>
            <a:lvl1pPr>
              <a:defRPr/>
            </a:lvl1pPr>
          </a:lstStyle>
          <a:p>
            <a:endParaRPr lang="ru-RU"/>
          </a:p>
        </p:txBody>
      </p:sp>
      <p:sp>
        <p:nvSpPr>
          <p:cNvPr id="7" name="Rectangle 10"/>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spd="slow">
    <p:cover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dt" sz="half" idx="10"/>
          </p:nvPr>
        </p:nvSpPr>
        <p:spPr>
          <a:ln/>
        </p:spPr>
        <p:txBody>
          <a:bodyPr/>
          <a:lstStyle>
            <a:lvl1pPr>
              <a:defRPr/>
            </a:lvl1pPr>
          </a:lstStyle>
          <a:p>
            <a:fld id="{5B106E36-FD25-4E2D-B0AA-010F637433A0}" type="datetimeFigureOut">
              <a:rPr lang="ru-RU" smtClean="0"/>
              <a:pPr/>
              <a:t>20.02.2012</a:t>
            </a:fld>
            <a:endParaRPr lang="ru-RU"/>
          </a:p>
        </p:txBody>
      </p:sp>
      <p:sp>
        <p:nvSpPr>
          <p:cNvPr id="6" name="Rectangle 9"/>
          <p:cNvSpPr>
            <a:spLocks noGrp="1" noChangeArrowheads="1"/>
          </p:cNvSpPr>
          <p:nvPr>
            <p:ph type="ftr" sz="quarter" idx="11"/>
          </p:nvPr>
        </p:nvSpPr>
        <p:spPr>
          <a:ln/>
        </p:spPr>
        <p:txBody>
          <a:bodyPr/>
          <a:lstStyle>
            <a:lvl1pPr>
              <a:defRPr/>
            </a:lvl1pPr>
          </a:lstStyle>
          <a:p>
            <a:endParaRPr lang="ru-RU"/>
          </a:p>
        </p:txBody>
      </p:sp>
      <p:sp>
        <p:nvSpPr>
          <p:cNvPr id="7" name="Rectangle 10"/>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spd="slow">
    <p:cover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8"/>
          <p:cNvSpPr>
            <a:spLocks noGrp="1" noChangeArrowheads="1"/>
          </p:cNvSpPr>
          <p:nvPr>
            <p:ph type="dt" sz="half" idx="10"/>
          </p:nvPr>
        </p:nvSpPr>
        <p:spPr>
          <a:ln/>
        </p:spPr>
        <p:txBody>
          <a:bodyPr/>
          <a:lstStyle>
            <a:lvl1pPr>
              <a:defRPr/>
            </a:lvl1pPr>
          </a:lstStyle>
          <a:p>
            <a:fld id="{5B106E36-FD25-4E2D-B0AA-010F637433A0}" type="datetimeFigureOut">
              <a:rPr lang="ru-RU" smtClean="0"/>
              <a:pPr/>
              <a:t>20.02.2012</a:t>
            </a:fld>
            <a:endParaRPr lang="ru-RU"/>
          </a:p>
        </p:txBody>
      </p:sp>
      <p:sp>
        <p:nvSpPr>
          <p:cNvPr id="5" name="Rectangle 9"/>
          <p:cNvSpPr>
            <a:spLocks noGrp="1" noChangeArrowheads="1"/>
          </p:cNvSpPr>
          <p:nvPr>
            <p:ph type="ftr" sz="quarter" idx="11"/>
          </p:nvPr>
        </p:nvSpPr>
        <p:spPr>
          <a:ln/>
        </p:spPr>
        <p:txBody>
          <a:bodyPr/>
          <a:lstStyle>
            <a:lvl1pPr>
              <a:defRPr/>
            </a:lvl1pPr>
          </a:lstStyle>
          <a:p>
            <a:endParaRPr lang="ru-RU"/>
          </a:p>
        </p:txBody>
      </p:sp>
      <p:sp>
        <p:nvSpPr>
          <p:cNvPr id="6" name="Rectangle 10"/>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spd="slow">
    <p:cover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66800" y="381000"/>
            <a:ext cx="55626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8"/>
          <p:cNvSpPr>
            <a:spLocks noGrp="1" noChangeArrowheads="1"/>
          </p:cNvSpPr>
          <p:nvPr>
            <p:ph type="dt" sz="half" idx="10"/>
          </p:nvPr>
        </p:nvSpPr>
        <p:spPr>
          <a:ln/>
        </p:spPr>
        <p:txBody>
          <a:bodyPr/>
          <a:lstStyle>
            <a:lvl1pPr>
              <a:defRPr/>
            </a:lvl1pPr>
          </a:lstStyle>
          <a:p>
            <a:fld id="{5B106E36-FD25-4E2D-B0AA-010F637433A0}" type="datetimeFigureOut">
              <a:rPr lang="ru-RU" smtClean="0"/>
              <a:pPr/>
              <a:t>20.02.2012</a:t>
            </a:fld>
            <a:endParaRPr lang="ru-RU"/>
          </a:p>
        </p:txBody>
      </p:sp>
      <p:sp>
        <p:nvSpPr>
          <p:cNvPr id="5" name="Rectangle 9"/>
          <p:cNvSpPr>
            <a:spLocks noGrp="1" noChangeArrowheads="1"/>
          </p:cNvSpPr>
          <p:nvPr>
            <p:ph type="ftr" sz="quarter" idx="11"/>
          </p:nvPr>
        </p:nvSpPr>
        <p:spPr>
          <a:ln/>
        </p:spPr>
        <p:txBody>
          <a:bodyPr/>
          <a:lstStyle>
            <a:lvl1pPr>
              <a:defRPr/>
            </a:lvl1pPr>
          </a:lstStyle>
          <a:p>
            <a:endParaRPr lang="ru-RU"/>
          </a:p>
        </p:txBody>
      </p:sp>
      <p:sp>
        <p:nvSpPr>
          <p:cNvPr id="6" name="Rectangle 10"/>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spd="slow">
    <p:cover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81000"/>
            <a:ext cx="76200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1066800" y="1752600"/>
            <a:ext cx="3733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53000" y="1752600"/>
            <a:ext cx="3733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8"/>
          <p:cNvSpPr>
            <a:spLocks noGrp="1" noChangeArrowheads="1"/>
          </p:cNvSpPr>
          <p:nvPr>
            <p:ph type="dt" sz="half" idx="10"/>
          </p:nvPr>
        </p:nvSpPr>
        <p:spPr>
          <a:ln/>
        </p:spPr>
        <p:txBody>
          <a:bodyPr/>
          <a:lstStyle>
            <a:lvl1pPr>
              <a:defRPr/>
            </a:lvl1pPr>
          </a:lstStyle>
          <a:p>
            <a:fld id="{5B106E36-FD25-4E2D-B0AA-010F637433A0}" type="datetimeFigureOut">
              <a:rPr lang="ru-RU" smtClean="0"/>
              <a:pPr/>
              <a:t>20.02.2012</a:t>
            </a:fld>
            <a:endParaRPr lang="ru-RU"/>
          </a:p>
        </p:txBody>
      </p:sp>
      <p:sp>
        <p:nvSpPr>
          <p:cNvPr id="6" name="Rectangle 9"/>
          <p:cNvSpPr>
            <a:spLocks noGrp="1" noChangeArrowheads="1"/>
          </p:cNvSpPr>
          <p:nvPr>
            <p:ph type="ftr" sz="quarter" idx="11"/>
          </p:nvPr>
        </p:nvSpPr>
        <p:spPr>
          <a:ln/>
        </p:spPr>
        <p:txBody>
          <a:bodyPr/>
          <a:lstStyle>
            <a:lvl1pPr>
              <a:defRPr/>
            </a:lvl1pPr>
          </a:lstStyle>
          <a:p>
            <a:endParaRPr lang="ru-RU"/>
          </a:p>
        </p:txBody>
      </p:sp>
      <p:sp>
        <p:nvSpPr>
          <p:cNvPr id="7" name="Rectangle 10"/>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spd="slow">
    <p:cover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20.02.2012</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transition spd="slow">
    <p:cover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20.02.2012</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transition spd="slow">
    <p:cover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20.02.2012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20.02.2012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slow">
    <p:cover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20.02.2012</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8"/>
          <p:cNvSpPr>
            <a:spLocks noGrp="1" noChangeArrowheads="1"/>
          </p:cNvSpPr>
          <p:nvPr>
            <p:ph type="dt" sz="half" idx="10"/>
          </p:nvPr>
        </p:nvSpPr>
        <p:spPr>
          <a:ln/>
        </p:spPr>
        <p:txBody>
          <a:bodyPr/>
          <a:lstStyle>
            <a:lvl1pPr>
              <a:defRPr/>
            </a:lvl1pPr>
          </a:lstStyle>
          <a:p>
            <a:fld id="{5B106E36-FD25-4E2D-B0AA-010F637433A0}" type="datetimeFigureOut">
              <a:rPr lang="ru-RU" smtClean="0"/>
              <a:pPr/>
              <a:t>20.02.2012</a:t>
            </a:fld>
            <a:endParaRPr lang="ru-RU"/>
          </a:p>
        </p:txBody>
      </p:sp>
      <p:sp>
        <p:nvSpPr>
          <p:cNvPr id="5" name="Rectangle 9"/>
          <p:cNvSpPr>
            <a:spLocks noGrp="1" noChangeArrowheads="1"/>
          </p:cNvSpPr>
          <p:nvPr>
            <p:ph type="ftr" sz="quarter" idx="11"/>
          </p:nvPr>
        </p:nvSpPr>
        <p:spPr>
          <a:ln/>
        </p:spPr>
        <p:txBody>
          <a:bodyPr/>
          <a:lstStyle>
            <a:lvl1pPr>
              <a:defRPr/>
            </a:lvl1pPr>
          </a:lstStyle>
          <a:p>
            <a:endParaRPr lang="ru-RU"/>
          </a:p>
        </p:txBody>
      </p:sp>
      <p:sp>
        <p:nvSpPr>
          <p:cNvPr id="6" name="Rectangle 10"/>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spd="slow">
    <p:cover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20.02.2012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transition spd="slow">
    <p:cover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20.02.2012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cover dir="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20.02.2012</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transition spd="slow">
    <p:cover dir="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20.02.2012</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transition spd="slow">
    <p:cover dir="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cover dir="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cover dir="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B8763C-7CD6-4249-867D-E52B5898E090}" type="slidenum">
              <a:rPr lang="ru-RU">
                <a:solidFill>
                  <a:srgbClr val="000000"/>
                </a:solidFill>
              </a:rPr>
              <a:pPr>
                <a:defRPr/>
              </a:pPr>
              <a:t>‹#›</a:t>
            </a:fld>
            <a:endParaRPr lang="ru-RU">
              <a:solidFill>
                <a:srgbClr val="000000"/>
              </a:solidFill>
            </a:endParaRPr>
          </a:p>
        </p:txBody>
      </p:sp>
    </p:spTree>
  </p:cSld>
  <p:clrMapOvr>
    <a:masterClrMapping/>
  </p:clrMapOvr>
  <p:transition spd="med">
    <p:pull dir="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979DEE-433A-431C-AD6C-197583EB2351}" type="slidenum">
              <a:rPr lang="ru-RU">
                <a:solidFill>
                  <a:srgbClr val="000000"/>
                </a:solidFill>
              </a:rPr>
              <a:pPr>
                <a:defRPr/>
              </a:pPr>
              <a:t>‹#›</a:t>
            </a:fld>
            <a:endParaRPr lang="ru-RU">
              <a:solidFill>
                <a:srgbClr val="000000"/>
              </a:solidFill>
            </a:endParaRPr>
          </a:p>
        </p:txBody>
      </p:sp>
    </p:spTree>
  </p:cSld>
  <p:clrMapOvr>
    <a:masterClrMapping/>
  </p:clrMapOvr>
  <p:transition spd="med">
    <p:pull dir="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F92881-F53F-40CB-9DAE-F643A035F467}" type="slidenum">
              <a:rPr lang="ru-RU">
                <a:solidFill>
                  <a:srgbClr val="000000"/>
                </a:solidFill>
              </a:rPr>
              <a:pPr>
                <a:defRPr/>
              </a:pPr>
              <a:t>‹#›</a:t>
            </a:fld>
            <a:endParaRPr lang="ru-RU">
              <a:solidFill>
                <a:srgbClr val="000000"/>
              </a:solidFill>
            </a:endParaRPr>
          </a:p>
        </p:txBody>
      </p:sp>
    </p:spTree>
  </p:cSld>
  <p:clrMapOvr>
    <a:masterClrMapping/>
  </p:clrMapOvr>
  <p:transition spd="med">
    <p:pull dir="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70781D-982D-4CC0-85A8-567E59E47E6D}" type="slidenum">
              <a:rPr lang="ru-RU">
                <a:solidFill>
                  <a:srgbClr val="000000"/>
                </a:solidFill>
              </a:rPr>
              <a:pPr>
                <a:defRPr/>
              </a:pPr>
              <a:t>‹#›</a:t>
            </a:fld>
            <a:endParaRPr lang="ru-RU">
              <a:solidFill>
                <a:srgbClr val="000000"/>
              </a:solidFill>
            </a:endParaRPr>
          </a:p>
        </p:txBody>
      </p:sp>
    </p:spTree>
  </p:cSld>
  <p:clrMapOvr>
    <a:masterClrMapping/>
  </p:clrMapOvr>
  <p:transition spd="med">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8"/>
          <p:cNvSpPr>
            <a:spLocks noGrp="1" noChangeArrowheads="1"/>
          </p:cNvSpPr>
          <p:nvPr>
            <p:ph type="dt" sz="half" idx="10"/>
          </p:nvPr>
        </p:nvSpPr>
        <p:spPr>
          <a:ln/>
        </p:spPr>
        <p:txBody>
          <a:bodyPr/>
          <a:lstStyle>
            <a:lvl1pPr>
              <a:defRPr/>
            </a:lvl1pPr>
          </a:lstStyle>
          <a:p>
            <a:fld id="{5B106E36-FD25-4E2D-B0AA-010F637433A0}" type="datetimeFigureOut">
              <a:rPr lang="ru-RU" smtClean="0"/>
              <a:pPr/>
              <a:t>20.02.2012</a:t>
            </a:fld>
            <a:endParaRPr lang="ru-RU"/>
          </a:p>
        </p:txBody>
      </p:sp>
      <p:sp>
        <p:nvSpPr>
          <p:cNvPr id="6" name="Rectangle 9"/>
          <p:cNvSpPr>
            <a:spLocks noGrp="1" noChangeArrowheads="1"/>
          </p:cNvSpPr>
          <p:nvPr>
            <p:ph type="ftr" sz="quarter" idx="11"/>
          </p:nvPr>
        </p:nvSpPr>
        <p:spPr>
          <a:ln/>
        </p:spPr>
        <p:txBody>
          <a:bodyPr/>
          <a:lstStyle>
            <a:lvl1pPr>
              <a:defRPr/>
            </a:lvl1pPr>
          </a:lstStyle>
          <a:p>
            <a:endParaRPr lang="ru-RU"/>
          </a:p>
        </p:txBody>
      </p:sp>
      <p:sp>
        <p:nvSpPr>
          <p:cNvPr id="7" name="Rectangle 10"/>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spd="slow">
    <p:cover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33FC8F-F182-4C49-B972-FD0BA45B2B2B}" type="slidenum">
              <a:rPr lang="ru-RU">
                <a:solidFill>
                  <a:srgbClr val="000000"/>
                </a:solidFill>
              </a:rPr>
              <a:pPr>
                <a:defRPr/>
              </a:pPr>
              <a:t>‹#›</a:t>
            </a:fld>
            <a:endParaRPr lang="ru-RU">
              <a:solidFill>
                <a:srgbClr val="000000"/>
              </a:solidFill>
            </a:endParaRPr>
          </a:p>
        </p:txBody>
      </p:sp>
    </p:spTree>
  </p:cSld>
  <p:clrMapOvr>
    <a:masterClrMapping/>
  </p:clrMapOvr>
  <p:transition spd="med">
    <p:pull dir="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8D7EF12-76F9-4AEA-A31D-B4B787EE1410}" type="slidenum">
              <a:rPr lang="ru-RU">
                <a:solidFill>
                  <a:srgbClr val="000000"/>
                </a:solidFill>
              </a:rPr>
              <a:pPr>
                <a:defRPr/>
              </a:pPr>
              <a:t>‹#›</a:t>
            </a:fld>
            <a:endParaRPr lang="ru-RU">
              <a:solidFill>
                <a:srgbClr val="000000"/>
              </a:solidFill>
            </a:endParaRPr>
          </a:p>
        </p:txBody>
      </p:sp>
    </p:spTree>
  </p:cSld>
  <p:clrMapOvr>
    <a:masterClrMapping/>
  </p:clrMapOvr>
  <p:transition spd="med">
    <p:pull dir="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E7CD560-3D35-4583-ABBD-82291503D6D9}" type="slidenum">
              <a:rPr lang="ru-RU">
                <a:solidFill>
                  <a:srgbClr val="000000"/>
                </a:solidFill>
              </a:rPr>
              <a:pPr>
                <a:defRPr/>
              </a:pPr>
              <a:t>‹#›</a:t>
            </a:fld>
            <a:endParaRPr lang="ru-RU">
              <a:solidFill>
                <a:srgbClr val="000000"/>
              </a:solidFill>
            </a:endParaRPr>
          </a:p>
        </p:txBody>
      </p:sp>
    </p:spTree>
  </p:cSld>
  <p:clrMapOvr>
    <a:masterClrMapping/>
  </p:clrMapOvr>
  <p:transition spd="med">
    <p:pull dir="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4FB756-9772-43DA-B2A9-CFEBE4210E82}" type="slidenum">
              <a:rPr lang="ru-RU">
                <a:solidFill>
                  <a:srgbClr val="000000"/>
                </a:solidFill>
              </a:rPr>
              <a:pPr>
                <a:defRPr/>
              </a:pPr>
              <a:t>‹#›</a:t>
            </a:fld>
            <a:endParaRPr lang="ru-RU">
              <a:solidFill>
                <a:srgbClr val="000000"/>
              </a:solidFill>
            </a:endParaRPr>
          </a:p>
        </p:txBody>
      </p:sp>
    </p:spTree>
  </p:cSld>
  <p:clrMapOvr>
    <a:masterClrMapping/>
  </p:clrMapOvr>
  <p:transition spd="med">
    <p:pull dir="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F7EC41-5C56-4ECF-A82C-87992E9A3523}" type="slidenum">
              <a:rPr lang="ru-RU">
                <a:solidFill>
                  <a:srgbClr val="000000"/>
                </a:solidFill>
              </a:rPr>
              <a:pPr>
                <a:defRPr/>
              </a:pPr>
              <a:t>‹#›</a:t>
            </a:fld>
            <a:endParaRPr lang="ru-RU">
              <a:solidFill>
                <a:srgbClr val="000000"/>
              </a:solidFill>
            </a:endParaRPr>
          </a:p>
        </p:txBody>
      </p:sp>
    </p:spTree>
  </p:cSld>
  <p:clrMapOvr>
    <a:masterClrMapping/>
  </p:clrMapOvr>
  <p:transition spd="med">
    <p:pull dir="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EEE674-135B-420C-B349-620D61BC8B5C}" type="slidenum">
              <a:rPr lang="ru-RU">
                <a:solidFill>
                  <a:srgbClr val="000000"/>
                </a:solidFill>
              </a:rPr>
              <a:pPr>
                <a:defRPr/>
              </a:pPr>
              <a:t>‹#›</a:t>
            </a:fld>
            <a:endParaRPr lang="ru-RU">
              <a:solidFill>
                <a:srgbClr val="000000"/>
              </a:solidFill>
            </a:endParaRPr>
          </a:p>
        </p:txBody>
      </p:sp>
    </p:spTree>
  </p:cSld>
  <p:clrMapOvr>
    <a:masterClrMapping/>
  </p:clrMapOvr>
  <p:transition spd="med">
    <p:pull dir="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FDE219-272A-4C52-9A7F-66FFA56BEE95}" type="slidenum">
              <a:rPr lang="ru-RU">
                <a:solidFill>
                  <a:srgbClr val="000000"/>
                </a:solidFill>
              </a:rPr>
              <a:pPr>
                <a:defRPr/>
              </a:pPr>
              <a:t>‹#›</a:t>
            </a:fld>
            <a:endParaRPr lang="ru-RU">
              <a:solidFill>
                <a:srgbClr val="000000"/>
              </a:solidFill>
            </a:endParaRPr>
          </a:p>
        </p:txBody>
      </p:sp>
    </p:spTree>
  </p:cSld>
  <p:clrMapOvr>
    <a:masterClrMapping/>
  </p:clrMapOvr>
  <p:transition spd="med">
    <p:pull dir="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27B786D1-18CD-4133-A4B7-20BDF903636F}" type="datetimeFigureOut">
              <a:rPr lang="ru-RU" smtClean="0">
                <a:solidFill>
                  <a:prstClr val="white">
                    <a:shade val="50000"/>
                  </a:prstClr>
                </a:solidFill>
              </a:rPr>
              <a:pPr/>
              <a:t>20.02.2012</a:t>
            </a:fld>
            <a:endParaRPr lang="ru-RU">
              <a:solidFill>
                <a:prstClr val="white">
                  <a:shade val="50000"/>
                </a:prstClr>
              </a:solidFill>
            </a:endParaRPr>
          </a:p>
        </p:txBody>
      </p:sp>
      <p:sp>
        <p:nvSpPr>
          <p:cNvPr id="17" name="Нижний колонтитул 16"/>
          <p:cNvSpPr>
            <a:spLocks noGrp="1"/>
          </p:cNvSpPr>
          <p:nvPr>
            <p:ph type="ftr" sz="quarter" idx="11"/>
          </p:nvPr>
        </p:nvSpPr>
        <p:spPr/>
        <p:txBody>
          <a:bodyPr/>
          <a:lstStyle/>
          <a:p>
            <a:endParaRPr lang="ru-RU">
              <a:solidFill>
                <a:prstClr val="white">
                  <a:shade val="50000"/>
                </a:prstClr>
              </a:solidFill>
            </a:endParaRPr>
          </a:p>
        </p:txBody>
      </p:sp>
      <p:sp>
        <p:nvSpPr>
          <p:cNvPr id="29" name="Номер слайда 28"/>
          <p:cNvSpPr>
            <a:spLocks noGrp="1"/>
          </p:cNvSpPr>
          <p:nvPr>
            <p:ph type="sldNum" sz="quarter" idx="12"/>
          </p:nvPr>
        </p:nvSpPr>
        <p:spPr/>
        <p:txBody>
          <a:bodyPr/>
          <a:lstStyle/>
          <a:p>
            <a:fld id="{1FC9966F-9764-45DC-8C57-7F06A3E8B1D2}" type="slidenum">
              <a:rPr lang="ru-RU" smtClean="0">
                <a:solidFill>
                  <a:prstClr val="white">
                    <a:shade val="50000"/>
                  </a:prstClr>
                </a:solidFill>
              </a:rPr>
              <a:pPr/>
              <a:t>‹#›</a:t>
            </a:fld>
            <a:endParaRPr lang="ru-RU">
              <a:solidFill>
                <a:prstClr val="white">
                  <a:shade val="50000"/>
                </a:prstClr>
              </a:solidFill>
            </a:endParaRPr>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7B786D1-18CD-4133-A4B7-20BDF903636F}" type="datetimeFigureOut">
              <a:rPr lang="ru-RU" smtClean="0">
                <a:solidFill>
                  <a:prstClr val="white">
                    <a:shade val="50000"/>
                  </a:prstClr>
                </a:solidFill>
              </a:rPr>
              <a:pPr/>
              <a:t>20.02.2012</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shade val="50000"/>
                </a:prstClr>
              </a:solidFill>
            </a:endParaRPr>
          </a:p>
        </p:txBody>
      </p:sp>
      <p:sp>
        <p:nvSpPr>
          <p:cNvPr id="6" name="Номер слайда 5"/>
          <p:cNvSpPr>
            <a:spLocks noGrp="1"/>
          </p:cNvSpPr>
          <p:nvPr>
            <p:ph type="sldNum" sz="quarter" idx="12"/>
          </p:nvPr>
        </p:nvSpPr>
        <p:spPr/>
        <p:txBody>
          <a:bodyPr/>
          <a:lstStyle/>
          <a:p>
            <a:fld id="{1FC9966F-9764-45DC-8C57-7F06A3E8B1D2}" type="slidenum">
              <a:rPr lang="ru-RU" smtClean="0">
                <a:solidFill>
                  <a:prstClr val="white">
                    <a:shade val="50000"/>
                  </a:prstClr>
                </a:solidFill>
              </a:rPr>
              <a:pPr/>
              <a:t>‹#›</a:t>
            </a:fld>
            <a:endParaRPr lang="ru-RU">
              <a:solidFill>
                <a:prstClr val="white">
                  <a:shade val="50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7B786D1-18CD-4133-A4B7-20BDF903636F}" type="datetimeFigureOut">
              <a:rPr lang="ru-RU" smtClean="0">
                <a:solidFill>
                  <a:prstClr val="white">
                    <a:shade val="50000"/>
                  </a:prstClr>
                </a:solidFill>
              </a:rPr>
              <a:pPr/>
              <a:t>20.02.2012</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shade val="50000"/>
                </a:prstClr>
              </a:solidFill>
            </a:endParaRPr>
          </a:p>
        </p:txBody>
      </p:sp>
      <p:sp>
        <p:nvSpPr>
          <p:cNvPr id="6" name="Номер слайда 5"/>
          <p:cNvSpPr>
            <a:spLocks noGrp="1"/>
          </p:cNvSpPr>
          <p:nvPr>
            <p:ph type="sldNum" sz="quarter" idx="12"/>
          </p:nvPr>
        </p:nvSpPr>
        <p:spPr>
          <a:xfrm>
            <a:off x="7924800" y="6416675"/>
            <a:ext cx="762000" cy="365125"/>
          </a:xfrm>
        </p:spPr>
        <p:txBody>
          <a:bodyPr/>
          <a:lstStyle/>
          <a:p>
            <a:fld id="{1FC9966F-9764-45DC-8C57-7F06A3E8B1D2}" type="slidenum">
              <a:rPr lang="ru-RU" smtClean="0">
                <a:solidFill>
                  <a:prstClr val="white">
                    <a:shade val="50000"/>
                  </a:prstClr>
                </a:solidFill>
              </a:rPr>
              <a:pPr/>
              <a:t>‹#›</a:t>
            </a:fld>
            <a:endParaRPr lang="ru-RU">
              <a:solidFill>
                <a:prstClr val="white">
                  <a:shade val="50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8"/>
          <p:cNvSpPr>
            <a:spLocks noGrp="1" noChangeArrowheads="1"/>
          </p:cNvSpPr>
          <p:nvPr>
            <p:ph type="dt" sz="half" idx="10"/>
          </p:nvPr>
        </p:nvSpPr>
        <p:spPr>
          <a:ln/>
        </p:spPr>
        <p:txBody>
          <a:bodyPr/>
          <a:lstStyle>
            <a:lvl1pPr>
              <a:defRPr/>
            </a:lvl1pPr>
          </a:lstStyle>
          <a:p>
            <a:fld id="{5B106E36-FD25-4E2D-B0AA-010F637433A0}" type="datetimeFigureOut">
              <a:rPr lang="ru-RU" smtClean="0"/>
              <a:pPr/>
              <a:t>20.02.2012</a:t>
            </a:fld>
            <a:endParaRPr lang="ru-RU"/>
          </a:p>
        </p:txBody>
      </p:sp>
      <p:sp>
        <p:nvSpPr>
          <p:cNvPr id="8" name="Rectangle 9"/>
          <p:cNvSpPr>
            <a:spLocks noGrp="1" noChangeArrowheads="1"/>
          </p:cNvSpPr>
          <p:nvPr>
            <p:ph type="ftr" sz="quarter" idx="11"/>
          </p:nvPr>
        </p:nvSpPr>
        <p:spPr>
          <a:ln/>
        </p:spPr>
        <p:txBody>
          <a:bodyPr/>
          <a:lstStyle>
            <a:lvl1pPr>
              <a:defRPr/>
            </a:lvl1pPr>
          </a:lstStyle>
          <a:p>
            <a:endParaRPr lang="ru-RU"/>
          </a:p>
        </p:txBody>
      </p:sp>
      <p:sp>
        <p:nvSpPr>
          <p:cNvPr id="9" name="Rectangle 10"/>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spd="slow">
    <p:cover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7B786D1-18CD-4133-A4B7-20BDF903636F}" type="datetimeFigureOut">
              <a:rPr lang="ru-RU" smtClean="0">
                <a:solidFill>
                  <a:prstClr val="white">
                    <a:shade val="50000"/>
                  </a:prstClr>
                </a:solidFill>
              </a:rPr>
              <a:pPr/>
              <a:t>20.02.2012</a:t>
            </a:fld>
            <a:endParaRPr lang="ru-RU">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a:solidFill>
                <a:prstClr val="white">
                  <a:shade val="50000"/>
                </a:prstClr>
              </a:solidFill>
            </a:endParaRPr>
          </a:p>
        </p:txBody>
      </p:sp>
      <p:sp>
        <p:nvSpPr>
          <p:cNvPr id="7" name="Номер слайда 6"/>
          <p:cNvSpPr>
            <a:spLocks noGrp="1"/>
          </p:cNvSpPr>
          <p:nvPr>
            <p:ph type="sldNum" sz="quarter" idx="12"/>
          </p:nvPr>
        </p:nvSpPr>
        <p:spPr/>
        <p:txBody>
          <a:bodyPr/>
          <a:lstStyle/>
          <a:p>
            <a:fld id="{1FC9966F-9764-45DC-8C57-7F06A3E8B1D2}" type="slidenum">
              <a:rPr lang="ru-RU" smtClean="0">
                <a:solidFill>
                  <a:prstClr val="white">
                    <a:shade val="50000"/>
                  </a:prstClr>
                </a:solidFill>
              </a:rPr>
              <a:pPr/>
              <a:t>‹#›</a:t>
            </a:fld>
            <a:endParaRPr lang="ru-RU">
              <a:solidFill>
                <a:prstClr val="white">
                  <a:shade val="50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27B786D1-18CD-4133-A4B7-20BDF903636F}" type="datetimeFigureOut">
              <a:rPr lang="ru-RU" smtClean="0">
                <a:solidFill>
                  <a:prstClr val="white">
                    <a:shade val="50000"/>
                  </a:prstClr>
                </a:solidFill>
              </a:rPr>
              <a:pPr/>
              <a:t>20.02.2012</a:t>
            </a:fld>
            <a:endParaRPr lang="ru-RU">
              <a:solidFill>
                <a:prstClr val="white">
                  <a:shade val="50000"/>
                </a:prstClr>
              </a:solidFill>
            </a:endParaRPr>
          </a:p>
        </p:txBody>
      </p:sp>
      <p:sp>
        <p:nvSpPr>
          <p:cNvPr id="8" name="Нижний колонтитул 7"/>
          <p:cNvSpPr>
            <a:spLocks noGrp="1"/>
          </p:cNvSpPr>
          <p:nvPr>
            <p:ph type="ftr" sz="quarter" idx="11"/>
          </p:nvPr>
        </p:nvSpPr>
        <p:spPr/>
        <p:txBody>
          <a:bodyPr/>
          <a:lstStyle/>
          <a:p>
            <a:endParaRPr lang="ru-RU">
              <a:solidFill>
                <a:prstClr val="white">
                  <a:shade val="50000"/>
                </a:prstClr>
              </a:solidFill>
            </a:endParaRPr>
          </a:p>
        </p:txBody>
      </p:sp>
      <p:sp>
        <p:nvSpPr>
          <p:cNvPr id="9" name="Номер слайда 8"/>
          <p:cNvSpPr>
            <a:spLocks noGrp="1"/>
          </p:cNvSpPr>
          <p:nvPr>
            <p:ph type="sldNum" sz="quarter" idx="12"/>
          </p:nvPr>
        </p:nvSpPr>
        <p:spPr/>
        <p:txBody>
          <a:bodyPr/>
          <a:lstStyle/>
          <a:p>
            <a:fld id="{1FC9966F-9764-45DC-8C57-7F06A3E8B1D2}" type="slidenum">
              <a:rPr lang="ru-RU" smtClean="0">
                <a:solidFill>
                  <a:prstClr val="white">
                    <a:shade val="50000"/>
                  </a:prstClr>
                </a:solidFill>
              </a:rPr>
              <a:pPr/>
              <a:t>‹#›</a:t>
            </a:fld>
            <a:endParaRPr lang="ru-RU">
              <a:solidFill>
                <a:prstClr val="white">
                  <a:shade val="50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7B786D1-18CD-4133-A4B7-20BDF903636F}" type="datetimeFigureOut">
              <a:rPr lang="ru-RU" smtClean="0">
                <a:solidFill>
                  <a:prstClr val="white">
                    <a:shade val="50000"/>
                  </a:prstClr>
                </a:solidFill>
              </a:rPr>
              <a:pPr/>
              <a:t>20.02.2012</a:t>
            </a:fld>
            <a:endParaRPr lang="ru-RU">
              <a:solidFill>
                <a:prstClr val="white">
                  <a:shade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white">
                  <a:shade val="50000"/>
                </a:prstClr>
              </a:solidFill>
            </a:endParaRPr>
          </a:p>
        </p:txBody>
      </p:sp>
      <p:sp>
        <p:nvSpPr>
          <p:cNvPr id="5" name="Номер слайда 4"/>
          <p:cNvSpPr>
            <a:spLocks noGrp="1"/>
          </p:cNvSpPr>
          <p:nvPr>
            <p:ph type="sldNum" sz="quarter" idx="12"/>
          </p:nvPr>
        </p:nvSpPr>
        <p:spPr/>
        <p:txBody>
          <a:bodyPr/>
          <a:lstStyle/>
          <a:p>
            <a:fld id="{1FC9966F-9764-45DC-8C57-7F06A3E8B1D2}" type="slidenum">
              <a:rPr lang="ru-RU" smtClean="0">
                <a:solidFill>
                  <a:prstClr val="white">
                    <a:shade val="50000"/>
                  </a:prstClr>
                </a:solidFill>
              </a:rPr>
              <a:pPr/>
              <a:t>‹#›</a:t>
            </a:fld>
            <a:endParaRPr lang="ru-RU">
              <a:solidFill>
                <a:prstClr val="white">
                  <a:shade val="50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7B786D1-18CD-4133-A4B7-20BDF903636F}" type="datetimeFigureOut">
              <a:rPr lang="ru-RU" smtClean="0">
                <a:solidFill>
                  <a:prstClr val="white">
                    <a:shade val="50000"/>
                  </a:prstClr>
                </a:solidFill>
              </a:rPr>
              <a:pPr/>
              <a:t>20.02.2012</a:t>
            </a:fld>
            <a:endParaRPr lang="ru-RU">
              <a:solidFill>
                <a:prstClr val="white">
                  <a:shade val="50000"/>
                </a:prstClr>
              </a:solidFill>
            </a:endParaRPr>
          </a:p>
        </p:txBody>
      </p:sp>
      <p:sp>
        <p:nvSpPr>
          <p:cNvPr id="3" name="Нижний колонтитул 2"/>
          <p:cNvSpPr>
            <a:spLocks noGrp="1"/>
          </p:cNvSpPr>
          <p:nvPr>
            <p:ph type="ftr" sz="quarter" idx="11"/>
          </p:nvPr>
        </p:nvSpPr>
        <p:spPr/>
        <p:txBody>
          <a:bodyPr/>
          <a:lstStyle/>
          <a:p>
            <a:endParaRPr lang="ru-RU">
              <a:solidFill>
                <a:prstClr val="white">
                  <a:shade val="50000"/>
                </a:prstClr>
              </a:solidFill>
            </a:endParaRPr>
          </a:p>
        </p:txBody>
      </p:sp>
      <p:sp>
        <p:nvSpPr>
          <p:cNvPr id="4" name="Номер слайда 3"/>
          <p:cNvSpPr>
            <a:spLocks noGrp="1"/>
          </p:cNvSpPr>
          <p:nvPr>
            <p:ph type="sldNum" sz="quarter" idx="12"/>
          </p:nvPr>
        </p:nvSpPr>
        <p:spPr/>
        <p:txBody>
          <a:bodyPr/>
          <a:lstStyle/>
          <a:p>
            <a:fld id="{1FC9966F-9764-45DC-8C57-7F06A3E8B1D2}" type="slidenum">
              <a:rPr lang="ru-RU" smtClean="0">
                <a:solidFill>
                  <a:prstClr val="white">
                    <a:shade val="50000"/>
                  </a:prstClr>
                </a:solidFill>
              </a:rPr>
              <a:pPr/>
              <a:t>‹#›</a:t>
            </a:fld>
            <a:endParaRPr lang="ru-RU">
              <a:solidFill>
                <a:prstClr val="white">
                  <a:shade val="50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7B786D1-18CD-4133-A4B7-20BDF903636F}" type="datetimeFigureOut">
              <a:rPr lang="ru-RU" smtClean="0">
                <a:solidFill>
                  <a:prstClr val="white">
                    <a:shade val="50000"/>
                  </a:prstClr>
                </a:solidFill>
              </a:rPr>
              <a:pPr/>
              <a:t>20.02.2012</a:t>
            </a:fld>
            <a:endParaRPr lang="ru-RU">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a:solidFill>
                <a:prstClr val="white">
                  <a:shade val="50000"/>
                </a:prstClr>
              </a:solidFill>
            </a:endParaRPr>
          </a:p>
        </p:txBody>
      </p:sp>
      <p:sp>
        <p:nvSpPr>
          <p:cNvPr id="7" name="Номер слайда 6"/>
          <p:cNvSpPr>
            <a:spLocks noGrp="1"/>
          </p:cNvSpPr>
          <p:nvPr>
            <p:ph type="sldNum" sz="quarter" idx="12"/>
          </p:nvPr>
        </p:nvSpPr>
        <p:spPr/>
        <p:txBody>
          <a:bodyPr/>
          <a:lstStyle/>
          <a:p>
            <a:fld id="{1FC9966F-9764-45DC-8C57-7F06A3E8B1D2}" type="slidenum">
              <a:rPr lang="ru-RU" smtClean="0">
                <a:solidFill>
                  <a:prstClr val="white">
                    <a:shade val="50000"/>
                  </a:prstClr>
                </a:solidFill>
              </a:rPr>
              <a:pPr/>
              <a:t>‹#›</a:t>
            </a:fld>
            <a:endParaRPr lang="ru-RU">
              <a:solidFill>
                <a:prstClr val="white">
                  <a:shade val="50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7B786D1-18CD-4133-A4B7-20BDF903636F}" type="datetimeFigureOut">
              <a:rPr lang="ru-RU" smtClean="0">
                <a:solidFill>
                  <a:prstClr val="white">
                    <a:shade val="50000"/>
                  </a:prstClr>
                </a:solidFill>
              </a:rPr>
              <a:pPr/>
              <a:t>20.02.2012</a:t>
            </a:fld>
            <a:endParaRPr lang="ru-RU">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a:solidFill>
                <a:prstClr val="white">
                  <a:shade val="50000"/>
                </a:prstClr>
              </a:solidFill>
            </a:endParaRPr>
          </a:p>
        </p:txBody>
      </p:sp>
      <p:sp>
        <p:nvSpPr>
          <p:cNvPr id="7" name="Номер слайда 6"/>
          <p:cNvSpPr>
            <a:spLocks noGrp="1"/>
          </p:cNvSpPr>
          <p:nvPr>
            <p:ph type="sldNum" sz="quarter" idx="12"/>
          </p:nvPr>
        </p:nvSpPr>
        <p:spPr/>
        <p:txBody>
          <a:bodyPr/>
          <a:lstStyle/>
          <a:p>
            <a:fld id="{1FC9966F-9764-45DC-8C57-7F06A3E8B1D2}" type="slidenum">
              <a:rPr lang="ru-RU" smtClean="0">
                <a:solidFill>
                  <a:prstClr val="white">
                    <a:shade val="50000"/>
                  </a:prstClr>
                </a:solidFill>
              </a:rPr>
              <a:pPr/>
              <a:t>‹#›</a:t>
            </a:fld>
            <a:endParaRPr lang="ru-RU">
              <a:solidFill>
                <a:prstClr val="white">
                  <a:shade val="50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7B786D1-18CD-4133-A4B7-20BDF903636F}" type="datetimeFigureOut">
              <a:rPr lang="ru-RU" smtClean="0">
                <a:solidFill>
                  <a:prstClr val="white">
                    <a:shade val="50000"/>
                  </a:prstClr>
                </a:solidFill>
              </a:rPr>
              <a:pPr/>
              <a:t>20.02.2012</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shade val="50000"/>
                </a:prstClr>
              </a:solidFill>
            </a:endParaRPr>
          </a:p>
        </p:txBody>
      </p:sp>
      <p:sp>
        <p:nvSpPr>
          <p:cNvPr id="6" name="Номер слайда 5"/>
          <p:cNvSpPr>
            <a:spLocks noGrp="1"/>
          </p:cNvSpPr>
          <p:nvPr>
            <p:ph type="sldNum" sz="quarter" idx="12"/>
          </p:nvPr>
        </p:nvSpPr>
        <p:spPr/>
        <p:txBody>
          <a:bodyPr/>
          <a:lstStyle/>
          <a:p>
            <a:fld id="{1FC9966F-9764-45DC-8C57-7F06A3E8B1D2}" type="slidenum">
              <a:rPr lang="ru-RU" smtClean="0">
                <a:solidFill>
                  <a:prstClr val="white">
                    <a:shade val="50000"/>
                  </a:prstClr>
                </a:solidFill>
              </a:rPr>
              <a:pPr/>
              <a:t>‹#›</a:t>
            </a:fld>
            <a:endParaRPr lang="ru-RU">
              <a:solidFill>
                <a:prstClr val="white">
                  <a:shade val="50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7B786D1-18CD-4133-A4B7-20BDF903636F}" type="datetimeFigureOut">
              <a:rPr lang="ru-RU" smtClean="0">
                <a:solidFill>
                  <a:prstClr val="white">
                    <a:shade val="50000"/>
                  </a:prstClr>
                </a:solidFill>
              </a:rPr>
              <a:pPr/>
              <a:t>20.02.2012</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shade val="50000"/>
                </a:prstClr>
              </a:solidFill>
            </a:endParaRPr>
          </a:p>
        </p:txBody>
      </p:sp>
      <p:sp>
        <p:nvSpPr>
          <p:cNvPr id="6" name="Номер слайда 5"/>
          <p:cNvSpPr>
            <a:spLocks noGrp="1"/>
          </p:cNvSpPr>
          <p:nvPr>
            <p:ph type="sldNum" sz="quarter" idx="12"/>
          </p:nvPr>
        </p:nvSpPr>
        <p:spPr/>
        <p:txBody>
          <a:bodyPr/>
          <a:lstStyle/>
          <a:p>
            <a:fld id="{1FC9966F-9764-45DC-8C57-7F06A3E8B1D2}" type="slidenum">
              <a:rPr lang="ru-RU" smtClean="0">
                <a:solidFill>
                  <a:prstClr val="white">
                    <a:shade val="50000"/>
                  </a:prstClr>
                </a:solidFill>
              </a:rPr>
              <a:pPr/>
              <a:t>‹#›</a:t>
            </a:fld>
            <a:endParaRPr lang="ru-RU">
              <a:solidFill>
                <a:prstClr val="white">
                  <a:shade val="50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dirty="0">
              <a:solidFill>
                <a:prstClr val="white">
                  <a:shade val="50000"/>
                </a:prstClr>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05FA0FA5-6AA4-43F6-94E1-52EC1FD661A5}" type="slidenum">
              <a:rPr lang="ru-RU">
                <a:solidFill>
                  <a:prstClr val="white">
                    <a:shade val="50000"/>
                  </a:prstClr>
                </a:solidFill>
              </a:rPr>
              <a:pPr>
                <a:defRPr/>
              </a:pPr>
              <a:t>‹#›</a:t>
            </a:fld>
            <a:endParaRPr lang="ru-RU" dirty="0">
              <a:solidFill>
                <a:prstClr val="white">
                  <a:shade val="50000"/>
                </a:prstClr>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ru-RU" dirty="0">
              <a:solidFill>
                <a:prstClr val="white">
                  <a:shade val="50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20.02.2012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725C68B6-61C2-468F-89AB-4B9F7531AA68}"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8"/>
          <p:cNvSpPr>
            <a:spLocks noGrp="1" noChangeArrowheads="1"/>
          </p:cNvSpPr>
          <p:nvPr>
            <p:ph type="dt" sz="half" idx="10"/>
          </p:nvPr>
        </p:nvSpPr>
        <p:spPr>
          <a:ln/>
        </p:spPr>
        <p:txBody>
          <a:bodyPr/>
          <a:lstStyle>
            <a:lvl1pPr>
              <a:defRPr/>
            </a:lvl1pPr>
          </a:lstStyle>
          <a:p>
            <a:fld id="{5B106E36-FD25-4E2D-B0AA-010F637433A0}" type="datetimeFigureOut">
              <a:rPr lang="ru-RU" smtClean="0"/>
              <a:pPr/>
              <a:t>20.02.2012</a:t>
            </a:fld>
            <a:endParaRPr lang="ru-RU"/>
          </a:p>
        </p:txBody>
      </p:sp>
      <p:sp>
        <p:nvSpPr>
          <p:cNvPr id="4" name="Rectangle 9"/>
          <p:cNvSpPr>
            <a:spLocks noGrp="1" noChangeArrowheads="1"/>
          </p:cNvSpPr>
          <p:nvPr>
            <p:ph type="ftr" sz="quarter" idx="11"/>
          </p:nvPr>
        </p:nvSpPr>
        <p:spPr>
          <a:ln/>
        </p:spPr>
        <p:txBody>
          <a:bodyPr/>
          <a:lstStyle>
            <a:lvl1pPr>
              <a:defRPr/>
            </a:lvl1pPr>
          </a:lstStyle>
          <a:p>
            <a:endParaRPr lang="ru-RU"/>
          </a:p>
        </p:txBody>
      </p:sp>
      <p:sp>
        <p:nvSpPr>
          <p:cNvPr id="5" name="Rectangle 10"/>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spd="slow">
    <p:cover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20.02.2012</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20.02.2012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20.02.2012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20.02.2012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20.02.2012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20.02.2012</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fld id="{5B106E36-FD25-4E2D-B0AA-010F637433A0}" type="datetimeFigureOut">
              <a:rPr lang="ru-RU" smtClean="0"/>
              <a:pPr/>
              <a:t>20.02.2012</a:t>
            </a:fld>
            <a:endParaRPr lang="ru-RU"/>
          </a:p>
        </p:txBody>
      </p:sp>
      <p:sp>
        <p:nvSpPr>
          <p:cNvPr id="3" name="Rectangle 9"/>
          <p:cNvSpPr>
            <a:spLocks noGrp="1" noChangeArrowheads="1"/>
          </p:cNvSpPr>
          <p:nvPr>
            <p:ph type="ftr" sz="quarter" idx="11"/>
          </p:nvPr>
        </p:nvSpPr>
        <p:spPr>
          <a:ln/>
        </p:spPr>
        <p:txBody>
          <a:bodyPr/>
          <a:lstStyle>
            <a:lvl1pPr>
              <a:defRPr/>
            </a:lvl1pPr>
          </a:lstStyle>
          <a:p>
            <a:endParaRPr lang="ru-RU"/>
          </a:p>
        </p:txBody>
      </p:sp>
      <p:sp>
        <p:nvSpPr>
          <p:cNvPr id="4" name="Rectangle 10"/>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spd="slow">
    <p:cover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pPr/>
              <a:t>20.02.2012</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transition spd="slow">
    <p:cover dir="r"/>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20.02.2012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slow">
    <p:cover dir="r"/>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pPr/>
              <a:t>20.02.2012</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transition spd="slow">
    <p:cover dir="r"/>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20.02.2012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p:cover dir="r"/>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20.02.2012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pPr/>
              <a:t>‹#›</a:t>
            </a:fld>
            <a:endParaRPr lang="ru-RU"/>
          </a:p>
        </p:txBody>
      </p:sp>
    </p:spTree>
  </p:cSld>
  <p:clrMapOvr>
    <a:masterClrMapping/>
  </p:clrMapOvr>
  <p:transition spd="slow">
    <p:cover dir="r"/>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20.02.2012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p:cover dir="r"/>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20.02.2012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slow">
    <p:cover dir="r"/>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pPr/>
              <a:t>20.02.2012</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transition spd="slow">
    <p:cover dir="r"/>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pPr/>
              <a:t>20.02.2012</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transition spd="slow">
    <p:cover dir="r"/>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20.02.2012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slow">
    <p:cover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dt" sz="half" idx="10"/>
          </p:nvPr>
        </p:nvSpPr>
        <p:spPr>
          <a:ln/>
        </p:spPr>
        <p:txBody>
          <a:bodyPr/>
          <a:lstStyle>
            <a:lvl1pPr>
              <a:defRPr/>
            </a:lvl1pPr>
          </a:lstStyle>
          <a:p>
            <a:fld id="{5B106E36-FD25-4E2D-B0AA-010F637433A0}" type="datetimeFigureOut">
              <a:rPr lang="ru-RU" smtClean="0"/>
              <a:pPr/>
              <a:t>20.02.2012</a:t>
            </a:fld>
            <a:endParaRPr lang="ru-RU"/>
          </a:p>
        </p:txBody>
      </p:sp>
      <p:sp>
        <p:nvSpPr>
          <p:cNvPr id="6" name="Rectangle 9"/>
          <p:cNvSpPr>
            <a:spLocks noGrp="1" noChangeArrowheads="1"/>
          </p:cNvSpPr>
          <p:nvPr>
            <p:ph type="ftr" sz="quarter" idx="11"/>
          </p:nvPr>
        </p:nvSpPr>
        <p:spPr>
          <a:ln/>
        </p:spPr>
        <p:txBody>
          <a:bodyPr/>
          <a:lstStyle>
            <a:lvl1pPr>
              <a:defRPr/>
            </a:lvl1pPr>
          </a:lstStyle>
          <a:p>
            <a:endParaRPr lang="ru-RU"/>
          </a:p>
        </p:txBody>
      </p:sp>
      <p:sp>
        <p:nvSpPr>
          <p:cNvPr id="7" name="Rectangle 10"/>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spd="slow">
    <p:cover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20.02.2012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spd="slow">
    <p:cover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dt" sz="half" idx="10"/>
          </p:nvPr>
        </p:nvSpPr>
        <p:spPr>
          <a:ln/>
        </p:spPr>
        <p:txBody>
          <a:bodyPr/>
          <a:lstStyle>
            <a:lvl1pPr>
              <a:defRPr/>
            </a:lvl1pPr>
          </a:lstStyle>
          <a:p>
            <a:fld id="{5B106E36-FD25-4E2D-B0AA-010F637433A0}" type="datetimeFigureOut">
              <a:rPr lang="ru-RU" smtClean="0"/>
              <a:pPr/>
              <a:t>20.02.2012</a:t>
            </a:fld>
            <a:endParaRPr lang="ru-RU"/>
          </a:p>
        </p:txBody>
      </p:sp>
      <p:sp>
        <p:nvSpPr>
          <p:cNvPr id="6" name="Rectangle 9"/>
          <p:cNvSpPr>
            <a:spLocks noGrp="1" noChangeArrowheads="1"/>
          </p:cNvSpPr>
          <p:nvPr>
            <p:ph type="ftr" sz="quarter" idx="11"/>
          </p:nvPr>
        </p:nvSpPr>
        <p:spPr>
          <a:ln/>
        </p:spPr>
        <p:txBody>
          <a:bodyPr/>
          <a:lstStyle>
            <a:lvl1pPr>
              <a:defRPr/>
            </a:lvl1pPr>
          </a:lstStyle>
          <a:p>
            <a:endParaRPr lang="ru-RU"/>
          </a:p>
        </p:txBody>
      </p:sp>
      <p:sp>
        <p:nvSpPr>
          <p:cNvPr id="7" name="Rectangle 10"/>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transition spd="slow">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ltGray">
          <a:xfrm>
            <a:off x="609600" y="228600"/>
            <a:ext cx="8239125" cy="6391275"/>
          </a:xfrm>
          <a:prstGeom prst="rect">
            <a:avLst/>
          </a:prstGeom>
          <a:solidFill>
            <a:srgbClr val="EDE7E3"/>
          </a:solidFill>
          <a:ln w="9525">
            <a:noFill/>
            <a:miter lim="800000"/>
            <a:headEnd/>
            <a:tailEnd/>
          </a:ln>
        </p:spPr>
        <p:txBody>
          <a:bodyPr wrap="none" anchor="ctr"/>
          <a:lstStyle/>
          <a:p>
            <a:pPr algn="ctr" fontAlgn="auto">
              <a:spcBef>
                <a:spcPts val="0"/>
              </a:spcBef>
              <a:spcAft>
                <a:spcPts val="0"/>
              </a:spcAft>
              <a:defRPr/>
            </a:pPr>
            <a:endParaRPr kumimoji="1" lang="ru-RU">
              <a:latin typeface="+mn-lt"/>
            </a:endParaRPr>
          </a:p>
        </p:txBody>
      </p:sp>
      <p:sp>
        <p:nvSpPr>
          <p:cNvPr id="4099" name="Line 3"/>
          <p:cNvSpPr>
            <a:spLocks noChangeShapeType="1"/>
          </p:cNvSpPr>
          <p:nvPr/>
        </p:nvSpPr>
        <p:spPr bwMode="ltGray">
          <a:xfrm>
            <a:off x="1016000" y="1600200"/>
            <a:ext cx="7670800" cy="0"/>
          </a:xfrm>
          <a:prstGeom prst="line">
            <a:avLst/>
          </a:prstGeom>
          <a:noFill/>
          <a:ln w="3175">
            <a:solidFill>
              <a:schemeClr val="bg2"/>
            </a:solidFill>
            <a:round/>
            <a:headEnd/>
            <a:tailEnd/>
          </a:ln>
        </p:spPr>
        <p:txBody>
          <a:bodyPr wrap="none" anchor="ctr"/>
          <a:lstStyle/>
          <a:p>
            <a:pPr fontAlgn="auto">
              <a:spcBef>
                <a:spcPts val="0"/>
              </a:spcBef>
              <a:spcAft>
                <a:spcPts val="0"/>
              </a:spcAft>
              <a:defRPr/>
            </a:pPr>
            <a:endParaRPr lang="ru-RU">
              <a:latin typeface="+mn-lt"/>
            </a:endParaRPr>
          </a:p>
        </p:txBody>
      </p:sp>
      <p:pic>
        <p:nvPicPr>
          <p:cNvPr id="1028" name="Picture 4" descr="minispir"/>
          <p:cNvPicPr>
            <a:picLocks noChangeAspect="1" noChangeArrowheads="1"/>
          </p:cNvPicPr>
          <p:nvPr/>
        </p:nvPicPr>
        <p:blipFill>
          <a:blip r:embed="rId14" cstate="print"/>
          <a:srcRect b="5333"/>
          <a:stretch>
            <a:fillRect/>
          </a:stretch>
        </p:blipFill>
        <p:spPr bwMode="ltGray">
          <a:xfrm>
            <a:off x="0" y="50800"/>
            <a:ext cx="1181100" cy="4057650"/>
          </a:xfrm>
          <a:prstGeom prst="rect">
            <a:avLst/>
          </a:prstGeom>
          <a:noFill/>
          <a:ln w="9525">
            <a:noFill/>
            <a:miter lim="800000"/>
            <a:headEnd/>
            <a:tailEnd/>
          </a:ln>
        </p:spPr>
      </p:pic>
      <p:pic>
        <p:nvPicPr>
          <p:cNvPr id="1029" name="Picture 5" descr="minispir"/>
          <p:cNvPicPr>
            <a:picLocks noChangeAspect="1" noChangeArrowheads="1"/>
          </p:cNvPicPr>
          <p:nvPr/>
        </p:nvPicPr>
        <p:blipFill>
          <a:blip r:embed="rId14" cstate="print"/>
          <a:srcRect t="39999"/>
          <a:stretch>
            <a:fillRect/>
          </a:stretch>
        </p:blipFill>
        <p:spPr bwMode="ltGray">
          <a:xfrm>
            <a:off x="0" y="4222750"/>
            <a:ext cx="1181100" cy="2571750"/>
          </a:xfrm>
          <a:prstGeom prst="rect">
            <a:avLst/>
          </a:prstGeom>
          <a:noFill/>
          <a:ln w="9525">
            <a:noFill/>
            <a:miter lim="800000"/>
            <a:headEnd/>
            <a:tailEnd/>
          </a:ln>
        </p:spPr>
      </p:pic>
      <p:sp>
        <p:nvSpPr>
          <p:cNvPr id="1030" name="Rectangle 6"/>
          <p:cNvSpPr>
            <a:spLocks noGrp="1" noChangeArrowheads="1"/>
          </p:cNvSpPr>
          <p:nvPr>
            <p:ph type="title"/>
          </p:nvPr>
        </p:nvSpPr>
        <p:spPr bwMode="auto">
          <a:xfrm>
            <a:off x="1066800" y="3810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31" name="Rectangle 7"/>
          <p:cNvSpPr>
            <a:spLocks noGrp="1" noChangeArrowheads="1"/>
          </p:cNvSpPr>
          <p:nvPr>
            <p:ph type="body" idx="1"/>
          </p:nvPr>
        </p:nvSpPr>
        <p:spPr bwMode="auto">
          <a:xfrm>
            <a:off x="1066800" y="1752600"/>
            <a:ext cx="7620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104" name="Rectangle 8"/>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smtClean="0">
                <a:latin typeface="+mn-lt"/>
              </a:defRPr>
            </a:lvl1pPr>
          </a:lstStyle>
          <a:p>
            <a:fld id="{5B106E36-FD25-4E2D-B0AA-010F637433A0}" type="datetimeFigureOut">
              <a:rPr lang="ru-RU" smtClean="0"/>
              <a:pPr/>
              <a:t>20.02.2012</a:t>
            </a:fld>
            <a:endParaRPr lang="ru-RU"/>
          </a:p>
        </p:txBody>
      </p:sp>
      <p:sp>
        <p:nvSpPr>
          <p:cNvPr id="4105" name="Rectangle 9"/>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endParaRPr lang="ru-RU"/>
          </a:p>
        </p:txBody>
      </p:sp>
      <p:sp>
        <p:nvSpPr>
          <p:cNvPr id="4106" name="Rectangle 10"/>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smtClean="0">
                <a:latin typeface="+mn-lt"/>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slow">
    <p:cover dir="r"/>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ltGray">
          <a:xfrm>
            <a:off x="609600" y="228600"/>
            <a:ext cx="8239125" cy="6391275"/>
          </a:xfrm>
          <a:prstGeom prst="rect">
            <a:avLst/>
          </a:prstGeom>
          <a:solidFill>
            <a:srgbClr val="EDE7E3"/>
          </a:solidFill>
          <a:ln w="9525">
            <a:noFill/>
            <a:miter lim="800000"/>
            <a:headEnd/>
            <a:tailEnd/>
          </a:ln>
        </p:spPr>
        <p:txBody>
          <a:bodyPr wrap="none" anchor="ctr"/>
          <a:lstStyle/>
          <a:p>
            <a:pPr algn="ctr" fontAlgn="auto">
              <a:spcBef>
                <a:spcPts val="0"/>
              </a:spcBef>
              <a:spcAft>
                <a:spcPts val="0"/>
              </a:spcAft>
              <a:defRPr/>
            </a:pPr>
            <a:endParaRPr kumimoji="1" lang="ru-RU">
              <a:latin typeface="+mn-lt"/>
            </a:endParaRPr>
          </a:p>
        </p:txBody>
      </p:sp>
      <p:sp>
        <p:nvSpPr>
          <p:cNvPr id="4099" name="Line 3"/>
          <p:cNvSpPr>
            <a:spLocks noChangeShapeType="1"/>
          </p:cNvSpPr>
          <p:nvPr/>
        </p:nvSpPr>
        <p:spPr bwMode="ltGray">
          <a:xfrm>
            <a:off x="1016000" y="1600200"/>
            <a:ext cx="7670800" cy="0"/>
          </a:xfrm>
          <a:prstGeom prst="line">
            <a:avLst/>
          </a:prstGeom>
          <a:noFill/>
          <a:ln w="3175">
            <a:solidFill>
              <a:schemeClr val="bg2"/>
            </a:solidFill>
            <a:round/>
            <a:headEnd/>
            <a:tailEnd/>
          </a:ln>
        </p:spPr>
        <p:txBody>
          <a:bodyPr wrap="none" anchor="ctr"/>
          <a:lstStyle/>
          <a:p>
            <a:pPr fontAlgn="auto">
              <a:spcBef>
                <a:spcPts val="0"/>
              </a:spcBef>
              <a:spcAft>
                <a:spcPts val="0"/>
              </a:spcAft>
              <a:defRPr/>
            </a:pPr>
            <a:endParaRPr lang="ru-RU">
              <a:latin typeface="+mn-lt"/>
            </a:endParaRPr>
          </a:p>
        </p:txBody>
      </p:sp>
      <p:pic>
        <p:nvPicPr>
          <p:cNvPr id="1028" name="Picture 4" descr="minispir"/>
          <p:cNvPicPr>
            <a:picLocks noChangeAspect="1" noChangeArrowheads="1"/>
          </p:cNvPicPr>
          <p:nvPr/>
        </p:nvPicPr>
        <p:blipFill>
          <a:blip r:embed="rId14" cstate="print"/>
          <a:srcRect b="5333"/>
          <a:stretch>
            <a:fillRect/>
          </a:stretch>
        </p:blipFill>
        <p:spPr bwMode="ltGray">
          <a:xfrm>
            <a:off x="0" y="50800"/>
            <a:ext cx="1181100" cy="4057650"/>
          </a:xfrm>
          <a:prstGeom prst="rect">
            <a:avLst/>
          </a:prstGeom>
          <a:noFill/>
          <a:ln w="9525">
            <a:noFill/>
            <a:miter lim="800000"/>
            <a:headEnd/>
            <a:tailEnd/>
          </a:ln>
        </p:spPr>
      </p:pic>
      <p:pic>
        <p:nvPicPr>
          <p:cNvPr id="1029" name="Picture 5" descr="minispir"/>
          <p:cNvPicPr>
            <a:picLocks noChangeAspect="1" noChangeArrowheads="1"/>
          </p:cNvPicPr>
          <p:nvPr/>
        </p:nvPicPr>
        <p:blipFill>
          <a:blip r:embed="rId14" cstate="print"/>
          <a:srcRect t="39999"/>
          <a:stretch>
            <a:fillRect/>
          </a:stretch>
        </p:blipFill>
        <p:spPr bwMode="ltGray">
          <a:xfrm>
            <a:off x="0" y="4222750"/>
            <a:ext cx="1181100" cy="2571750"/>
          </a:xfrm>
          <a:prstGeom prst="rect">
            <a:avLst/>
          </a:prstGeom>
          <a:noFill/>
          <a:ln w="9525">
            <a:noFill/>
            <a:miter lim="800000"/>
            <a:headEnd/>
            <a:tailEnd/>
          </a:ln>
        </p:spPr>
      </p:pic>
      <p:sp>
        <p:nvSpPr>
          <p:cNvPr id="1030" name="Rectangle 6"/>
          <p:cNvSpPr>
            <a:spLocks noGrp="1" noChangeArrowheads="1"/>
          </p:cNvSpPr>
          <p:nvPr>
            <p:ph type="title"/>
          </p:nvPr>
        </p:nvSpPr>
        <p:spPr bwMode="auto">
          <a:xfrm>
            <a:off x="1066800" y="3810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31" name="Rectangle 7"/>
          <p:cNvSpPr>
            <a:spLocks noGrp="1" noChangeArrowheads="1"/>
          </p:cNvSpPr>
          <p:nvPr>
            <p:ph type="body" idx="1"/>
          </p:nvPr>
        </p:nvSpPr>
        <p:spPr bwMode="auto">
          <a:xfrm>
            <a:off x="1066800" y="1752600"/>
            <a:ext cx="7620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104" name="Rectangle 8"/>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smtClean="0">
                <a:latin typeface="+mn-lt"/>
              </a:defRPr>
            </a:lvl1pPr>
          </a:lstStyle>
          <a:p>
            <a:fld id="{5B106E36-FD25-4E2D-B0AA-010F637433A0}" type="datetimeFigureOut">
              <a:rPr lang="ru-RU" smtClean="0"/>
              <a:pPr/>
              <a:t>20.02.2012</a:t>
            </a:fld>
            <a:endParaRPr lang="ru-RU"/>
          </a:p>
        </p:txBody>
      </p:sp>
      <p:sp>
        <p:nvSpPr>
          <p:cNvPr id="4105" name="Rectangle 9"/>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endParaRPr lang="ru-RU"/>
          </a:p>
        </p:txBody>
      </p:sp>
      <p:sp>
        <p:nvSpPr>
          <p:cNvPr id="4106" name="Rectangle 10"/>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smtClean="0">
                <a:latin typeface="+mn-lt"/>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ransition spd="slow">
    <p:cover dir="r"/>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20.02.2012</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spd="slow">
    <p:cover dir="r"/>
  </p:transition>
  <p:timing>
    <p:tnLst>
      <p:par>
        <p:cTn id="1" dur="indefinite" restart="never" nodeType="tmRoot"/>
      </p:par>
    </p:tnLst>
  </p:timing>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EB0E7247-1A83-4A4A-A828-FE010B149C32}" type="slidenum">
              <a:rPr lang="ru-RU">
                <a:solidFill>
                  <a:srgbClr val="000000"/>
                </a:solidFill>
              </a:rPr>
              <a:pPr fontAlgn="base">
                <a:spcBef>
                  <a:spcPct val="0"/>
                </a:spcBef>
                <a:spcAft>
                  <a:spcPct val="0"/>
                </a:spcAft>
                <a:defRPr/>
              </a:pPr>
              <a:t>‹#›</a:t>
            </a:fld>
            <a:endParaRPr lang="ru-RU">
              <a:solidFill>
                <a:srgbClr val="000000"/>
              </a:solidFill>
            </a:endParaRP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spd="med">
    <p:pull dir="r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7B786D1-18CD-4133-A4B7-20BDF903636F}" type="datetimeFigureOut">
              <a:rPr lang="ru-RU" smtClean="0">
                <a:solidFill>
                  <a:prstClr val="white">
                    <a:shade val="50000"/>
                  </a:prstClr>
                </a:solidFill>
              </a:rPr>
              <a:pPr/>
              <a:t>20.02.2012</a:t>
            </a:fld>
            <a:endParaRPr lang="ru-RU">
              <a:solidFill>
                <a:prstClr val="white">
                  <a:shade val="50000"/>
                </a:prstClr>
              </a:solidFill>
            </a:endParaRPr>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solidFill>
                <a:prstClr val="white">
                  <a:shade val="50000"/>
                </a:prstClr>
              </a:solidFill>
            </a:endParaRP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FC9966F-9764-45DC-8C57-7F06A3E8B1D2}" type="slidenum">
              <a:rPr lang="ru-RU" smtClean="0">
                <a:solidFill>
                  <a:prstClr val="white">
                    <a:shade val="50000"/>
                  </a:prstClr>
                </a:solidFill>
              </a:rPr>
              <a:pPr/>
              <a:t>‹#›</a:t>
            </a:fld>
            <a:endParaRPr lang="ru-RU">
              <a:solidFill>
                <a:prstClr val="white">
                  <a:shade val="50000"/>
                </a:prstClr>
              </a:solidFill>
            </a:endParaRPr>
          </a:p>
        </p:txBody>
      </p:sp>
    </p:spTree>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96"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B106E36-FD25-4E2D-B0AA-010F637433A0}" type="datetimeFigureOut">
              <a:rPr lang="ru-RU" smtClean="0"/>
              <a:pPr/>
              <a:t>20.02.2012</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5B106E36-FD25-4E2D-B0AA-010F637433A0}" type="datetimeFigureOut">
              <a:rPr lang="ru-RU" smtClean="0"/>
              <a:pPr/>
              <a:t>20.02.2012</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725C68B6-61C2-468F-89AB-4B9F7531AA68}"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ransition spd="slow">
    <p:cover dir="r"/>
  </p:transition>
  <p:timing>
    <p:tnLst>
      <p:par>
        <p:cTn id="1" dur="indefinite" restart="never" nodeType="tmRoot"/>
      </p:par>
    </p:tnLst>
  </p:timing>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jpe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60.xml"/><Relationship Id="rId1" Type="http://schemas.openxmlformats.org/officeDocument/2006/relationships/audio" Target="file:///E:\Cummings-Karen-Ave-Maria-887899707_mp3cut.foxcom.su_.mp3" TargetMode="Externa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1.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48.xml"/><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5.xml"/></Relationships>
</file>

<file path=ppt/slides/_rels/slide4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3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691680" y="548680"/>
            <a:ext cx="6370985" cy="1524000"/>
          </a:xfrm>
        </p:spPr>
        <p:txBody>
          <a:bodyPr/>
          <a:lstStyle/>
          <a:p>
            <a:r>
              <a:rPr lang="ru-RU" dirty="0" smtClean="0"/>
              <a:t>М .Булгаков</a:t>
            </a:r>
            <a:br>
              <a:rPr lang="ru-RU" dirty="0" smtClean="0"/>
            </a:br>
            <a:r>
              <a:rPr lang="ru-RU" dirty="0" smtClean="0"/>
              <a:t>«Мастер и Маргарита»</a:t>
            </a:r>
            <a:endParaRPr lang="ru-RU" dirty="0"/>
          </a:p>
        </p:txBody>
      </p:sp>
      <p:pic>
        <p:nvPicPr>
          <p:cNvPr id="65538" name="Picture 2" descr="Картинка 13 из 88784"/>
          <p:cNvPicPr>
            <a:picLocks noChangeAspect="1" noChangeArrowheads="1"/>
          </p:cNvPicPr>
          <p:nvPr/>
        </p:nvPicPr>
        <p:blipFill>
          <a:blip r:embed="rId2" cstate="print"/>
          <a:srcRect/>
          <a:stretch>
            <a:fillRect/>
          </a:stretch>
        </p:blipFill>
        <p:spPr bwMode="auto">
          <a:xfrm>
            <a:off x="1259632" y="2564904"/>
            <a:ext cx="2592288" cy="3484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5540" name="Picture 4" descr="Картинка 1 из 36269"/>
          <p:cNvPicPr>
            <a:picLocks noChangeAspect="1" noChangeArrowheads="1"/>
          </p:cNvPicPr>
          <p:nvPr/>
        </p:nvPicPr>
        <p:blipFill>
          <a:blip r:embed="rId3" cstate="print"/>
          <a:srcRect/>
          <a:stretch>
            <a:fillRect/>
          </a:stretch>
        </p:blipFill>
        <p:spPr bwMode="auto">
          <a:xfrm>
            <a:off x="5220072" y="2564904"/>
            <a:ext cx="2376264" cy="34172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t011b"/>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195" name="WordArt 6"/>
          <p:cNvSpPr>
            <a:spLocks noChangeArrowheads="1" noChangeShapeType="1" noTextEdit="1"/>
          </p:cNvSpPr>
          <p:nvPr/>
        </p:nvSpPr>
        <p:spPr bwMode="auto">
          <a:xfrm>
            <a:off x="1619250" y="260350"/>
            <a:ext cx="6048375" cy="52387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ru-RU" sz="3600" b="1" i="1" kern="10" dirty="0" smtClean="0">
                <a:ln w="9525">
                  <a:solidFill>
                    <a:srgbClr val="000000"/>
                  </a:solidFill>
                  <a:round/>
                  <a:headEnd/>
                  <a:tailEnd/>
                </a:ln>
                <a:solidFill>
                  <a:srgbClr val="990033"/>
                </a:solidFill>
                <a:cs typeface="Arial"/>
              </a:rPr>
              <a:t>Римский прокуратор Иудеи</a:t>
            </a:r>
          </a:p>
        </p:txBody>
      </p:sp>
      <p:sp>
        <p:nvSpPr>
          <p:cNvPr id="8196" name="Text Box 10"/>
          <p:cNvSpPr txBox="1">
            <a:spLocks noChangeArrowheads="1"/>
          </p:cNvSpPr>
          <p:nvPr/>
        </p:nvSpPr>
        <p:spPr bwMode="auto">
          <a:xfrm>
            <a:off x="468313" y="765175"/>
            <a:ext cx="4422775" cy="5600700"/>
          </a:xfrm>
          <a:prstGeom prst="rect">
            <a:avLst/>
          </a:prstGeom>
          <a:noFill/>
          <a:ln w="9525">
            <a:noFill/>
            <a:miter lim="800000"/>
            <a:headEnd/>
            <a:tailEnd/>
          </a:ln>
        </p:spPr>
        <p:txBody>
          <a:bodyPr>
            <a:spAutoFit/>
          </a:bodyPr>
          <a:lstStyle/>
          <a:p>
            <a:pPr algn="just" fontAlgn="base">
              <a:spcBef>
                <a:spcPct val="0"/>
              </a:spcBef>
              <a:spcAft>
                <a:spcPct val="0"/>
              </a:spcAft>
            </a:pPr>
            <a:r>
              <a:rPr lang="ru-RU" sz="2000" smtClean="0">
                <a:solidFill>
                  <a:srgbClr val="000000"/>
                </a:solidFill>
              </a:rPr>
              <a:t>Понтий Пилат - один из главных героев романа Булгакова "Мастер и Маргарита".Пятый прокуратор Иудеи в Иерусалиме, жестокий и властный человек. Пытался остановить отлаженный механизм казни за оскорбление величества, но не сумел этого сделать, о чём всю жизнь впоследствии раскаивался. В образе Пилата запечатлены черты правителей советской эпохи – Сталина, Суслова, Ягоды, Ежова и других- хорошо знакомых Булгакову организаторов и исполнителей Большого террора,  арестов и допросов многих его друзей.</a:t>
            </a:r>
          </a:p>
          <a:p>
            <a:pPr algn="just" fontAlgn="base">
              <a:spcBef>
                <a:spcPct val="0"/>
              </a:spcBef>
              <a:spcAft>
                <a:spcPct val="0"/>
              </a:spcAft>
            </a:pPr>
            <a:endParaRPr lang="ru-RU" smtClean="0">
              <a:solidFill>
                <a:srgbClr val="000000"/>
              </a:solidFill>
            </a:endParaRPr>
          </a:p>
        </p:txBody>
      </p:sp>
      <p:pic>
        <p:nvPicPr>
          <p:cNvPr id="8197" name="Picture 11" descr="Иллюстрация"/>
          <p:cNvPicPr>
            <a:picLocks noChangeAspect="1" noChangeArrowheads="1"/>
          </p:cNvPicPr>
          <p:nvPr/>
        </p:nvPicPr>
        <p:blipFill>
          <a:blip r:embed="rId3" cstate="print"/>
          <a:srcRect/>
          <a:stretch>
            <a:fillRect/>
          </a:stretch>
        </p:blipFill>
        <p:spPr bwMode="auto">
          <a:xfrm>
            <a:off x="5148263" y="1125538"/>
            <a:ext cx="3343275" cy="5086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0" y="273050"/>
            <a:ext cx="3465513" cy="1162050"/>
          </a:xfrm>
          <a:solidFill>
            <a:srgbClr val="66FFFF"/>
          </a:solidFill>
        </p:spPr>
        <p:txBody>
          <a:bodyPr/>
          <a:lstStyle/>
          <a:p>
            <a:pPr eaLnBrk="1" hangingPunct="1"/>
            <a:r>
              <a:rPr lang="ru-RU" sz="4000" smtClean="0">
                <a:solidFill>
                  <a:srgbClr val="00B050"/>
                </a:solidFill>
              </a:rPr>
              <a:t>     Левий                   Матвей    </a:t>
            </a:r>
          </a:p>
        </p:txBody>
      </p:sp>
      <p:sp>
        <p:nvSpPr>
          <p:cNvPr id="9219" name="Текст 3"/>
          <p:cNvSpPr>
            <a:spLocks noGrp="1"/>
          </p:cNvSpPr>
          <p:nvPr>
            <p:ph type="body" sz="half" idx="2"/>
          </p:nvPr>
        </p:nvSpPr>
        <p:spPr>
          <a:xfrm>
            <a:off x="0" y="1435100"/>
            <a:ext cx="3465513" cy="4946650"/>
          </a:xfrm>
          <a:blipFill dpi="0" rotWithShape="1">
            <a:blip r:embed="rId2" cstate="print"/>
            <a:srcRect/>
            <a:tile tx="0" ty="0" sx="100000" sy="100000" flip="none" algn="tl"/>
          </a:blipFill>
        </p:spPr>
        <p:txBody>
          <a:bodyPr/>
          <a:lstStyle/>
          <a:p>
            <a:pPr eaLnBrk="1" hangingPunct="1"/>
            <a:r>
              <a:rPr lang="ru-RU" sz="2800" smtClean="0"/>
              <a:t>Единственный последователь Иешуа Га-Ноцри в романе. Сопровождал своего учителя до самой смерти, а впоследствии снял его с креста, чтобы похоронить . </a:t>
            </a:r>
          </a:p>
        </p:txBody>
      </p:sp>
      <p:pic>
        <p:nvPicPr>
          <p:cNvPr id="9220" name="Picture 2"/>
          <p:cNvPicPr>
            <a:picLocks noGrp="1" noChangeAspect="1" noChangeArrowheads="1"/>
          </p:cNvPicPr>
          <p:nvPr>
            <p:ph idx="1"/>
          </p:nvPr>
        </p:nvPicPr>
        <p:blipFill>
          <a:blip r:embed="rId3" cstate="print"/>
          <a:srcRect/>
          <a:stretch>
            <a:fillRect/>
          </a:stretch>
        </p:blipFill>
        <p:spPr>
          <a:xfrm>
            <a:off x="3995936" y="260648"/>
            <a:ext cx="2952328" cy="3803650"/>
          </a:xfrm>
          <a:prstGeom prst="rect">
            <a:avLst/>
          </a:prstGeom>
          <a:ln>
            <a:noFill/>
          </a:ln>
          <a:effectLst>
            <a:softEdge rad="112500"/>
          </a:effectLst>
        </p:spPr>
      </p:pic>
      <p:pic>
        <p:nvPicPr>
          <p:cNvPr id="9221" name="Picture 3"/>
          <p:cNvPicPr>
            <a:picLocks noChangeAspect="1" noChangeArrowheads="1"/>
          </p:cNvPicPr>
          <p:nvPr/>
        </p:nvPicPr>
        <p:blipFill>
          <a:blip r:embed="rId4" cstate="print"/>
          <a:srcRect/>
          <a:stretch>
            <a:fillRect/>
          </a:stretch>
        </p:blipFill>
        <p:spPr bwMode="auto">
          <a:xfrm>
            <a:off x="5796136" y="2780928"/>
            <a:ext cx="2952750" cy="3600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wheel spokes="2"/>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635000"/>
          </a:xfrm>
        </p:spPr>
        <p:txBody>
          <a:bodyPr/>
          <a:lstStyle/>
          <a:p>
            <a:pPr eaLnBrk="1" hangingPunct="1">
              <a:defRPr/>
            </a:pPr>
            <a:r>
              <a:rPr lang="ru-RU" sz="3200" dirty="0" smtClean="0">
                <a:solidFill>
                  <a:schemeClr val="accent2">
                    <a:lumMod val="75000"/>
                  </a:schemeClr>
                </a:solidFill>
              </a:rPr>
              <a:t>Иосиф </a:t>
            </a:r>
            <a:r>
              <a:rPr lang="ru-RU" sz="3200" dirty="0" err="1" smtClean="0">
                <a:solidFill>
                  <a:schemeClr val="accent2">
                    <a:lumMod val="75000"/>
                  </a:schemeClr>
                </a:solidFill>
              </a:rPr>
              <a:t>Каифа</a:t>
            </a:r>
            <a:endParaRPr lang="ru-RU" sz="3200" dirty="0" smtClean="0">
              <a:solidFill>
                <a:schemeClr val="accent2">
                  <a:lumMod val="75000"/>
                </a:schemeClr>
              </a:solidFill>
            </a:endParaRPr>
          </a:p>
        </p:txBody>
      </p:sp>
      <p:sp>
        <p:nvSpPr>
          <p:cNvPr id="10243" name="Текст 3"/>
          <p:cNvSpPr>
            <a:spLocks noGrp="1"/>
          </p:cNvSpPr>
          <p:nvPr>
            <p:ph type="body" sz="half" idx="2"/>
          </p:nvPr>
        </p:nvSpPr>
        <p:spPr>
          <a:xfrm>
            <a:off x="457200" y="836613"/>
            <a:ext cx="3008313" cy="5289550"/>
          </a:xfrm>
          <a:solidFill>
            <a:srgbClr val="FFFFCC"/>
          </a:solidFill>
          <a:ln w="76200">
            <a:solidFill>
              <a:srgbClr val="FF0000"/>
            </a:solidFill>
          </a:ln>
        </p:spPr>
        <p:txBody>
          <a:bodyPr/>
          <a:lstStyle/>
          <a:p>
            <a:pPr eaLnBrk="1" hangingPunct="1"/>
            <a:r>
              <a:rPr lang="ru-RU" sz="2000" smtClean="0"/>
              <a:t>Иудейский первосвященник, президент Синедриона, осудивший на смерть Иешуа Га-Ноцри . Каифа - умный, расчетливый человек , защищающий свой народ и свои интересы от римского диктата , использующий в качестве орудия защиты обычаи отцов и собственную религию,что для него почти идентично.</a:t>
            </a:r>
          </a:p>
        </p:txBody>
      </p:sp>
      <p:pic>
        <p:nvPicPr>
          <p:cNvPr id="10244" name="Picture 2"/>
          <p:cNvPicPr>
            <a:picLocks noGrp="1" noChangeAspect="1" noChangeArrowheads="1"/>
          </p:cNvPicPr>
          <p:nvPr>
            <p:ph idx="1"/>
          </p:nvPr>
        </p:nvPicPr>
        <p:blipFill>
          <a:blip r:embed="rId2" cstate="print"/>
          <a:srcRect/>
          <a:stretch>
            <a:fillRect/>
          </a:stretch>
        </p:blipFill>
        <p:spPr>
          <a:xfrm>
            <a:off x="4572000" y="404813"/>
            <a:ext cx="4286250" cy="2809875"/>
          </a:xfrm>
          <a:prstGeom prst="rect">
            <a:avLst/>
          </a:prstGeom>
          <a:ln>
            <a:noFill/>
          </a:ln>
          <a:effectLst>
            <a:softEdge rad="112500"/>
          </a:effectLst>
        </p:spPr>
      </p:pic>
      <p:pic>
        <p:nvPicPr>
          <p:cNvPr id="10245" name="Picture 3"/>
          <p:cNvPicPr>
            <a:picLocks noChangeAspect="1" noChangeArrowheads="1"/>
          </p:cNvPicPr>
          <p:nvPr/>
        </p:nvPicPr>
        <p:blipFill>
          <a:blip r:embed="rId3" cstate="print"/>
          <a:srcRect/>
          <a:stretch>
            <a:fillRect/>
          </a:stretch>
        </p:blipFill>
        <p:spPr bwMode="auto">
          <a:xfrm>
            <a:off x="3492500" y="2924175"/>
            <a:ext cx="4175125" cy="3457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2411760" y="188640"/>
            <a:ext cx="3008313" cy="635000"/>
          </a:xfrm>
        </p:spPr>
        <p:txBody>
          <a:bodyPr/>
          <a:lstStyle/>
          <a:p>
            <a:pPr eaLnBrk="1" hangingPunct="1"/>
            <a:r>
              <a:rPr lang="ru-RU" sz="4000" dirty="0" smtClean="0"/>
              <a:t>     </a:t>
            </a:r>
            <a:r>
              <a:rPr lang="ru-RU" sz="4000" dirty="0" smtClean="0">
                <a:solidFill>
                  <a:srgbClr val="00FF99"/>
                </a:solidFill>
              </a:rPr>
              <a:t>Иуда</a:t>
            </a:r>
          </a:p>
        </p:txBody>
      </p:sp>
      <p:sp>
        <p:nvSpPr>
          <p:cNvPr id="11267" name="Текст 3"/>
          <p:cNvSpPr>
            <a:spLocks noGrp="1"/>
          </p:cNvSpPr>
          <p:nvPr>
            <p:ph type="body" sz="half" idx="2"/>
          </p:nvPr>
        </p:nvSpPr>
        <p:spPr>
          <a:xfrm>
            <a:off x="467544" y="764704"/>
            <a:ext cx="3008313" cy="5832475"/>
          </a:xfrm>
          <a:blipFill dpi="0" rotWithShape="1">
            <a:blip r:embed="rId2" cstate="print"/>
            <a:srcRect/>
            <a:tile tx="0" ty="0" sx="100000" sy="100000" flip="none" algn="tl"/>
          </a:blipFill>
        </p:spPr>
        <p:txBody>
          <a:bodyPr/>
          <a:lstStyle/>
          <a:p>
            <a:pPr eaLnBrk="1" hangingPunct="1"/>
            <a:r>
              <a:rPr lang="ru-RU" sz="2000" dirty="0" smtClean="0"/>
              <a:t>Один из молодых иерусалимских жителей, передавший </a:t>
            </a:r>
            <a:r>
              <a:rPr lang="ru-RU" sz="2000" dirty="0" err="1" smtClean="0"/>
              <a:t>Иешуа</a:t>
            </a:r>
            <a:r>
              <a:rPr lang="ru-RU" sz="2000" dirty="0" smtClean="0"/>
              <a:t> </a:t>
            </a:r>
            <a:r>
              <a:rPr lang="ru-RU" sz="2000" dirty="0" err="1" smtClean="0"/>
              <a:t>Га-Ноцри</a:t>
            </a:r>
            <a:r>
              <a:rPr lang="ru-RU" sz="2000" dirty="0" smtClean="0"/>
              <a:t> в руки Синедриона. Булгаков превратил Иуду Искариота в Иуду из </a:t>
            </a:r>
            <a:r>
              <a:rPr lang="ru-RU" sz="2000" dirty="0" err="1" smtClean="0"/>
              <a:t>Кириафа</a:t>
            </a:r>
            <a:r>
              <a:rPr lang="ru-RU" sz="2000" dirty="0" smtClean="0"/>
              <a:t>, следуя принципу транскрипции евангельских имен. Автор прежде всего подчеркнул в этом персонаже </a:t>
            </a:r>
            <a:r>
              <a:rPr lang="ru-RU" sz="2000" dirty="0" err="1" smtClean="0"/>
              <a:t>бездуховность</a:t>
            </a:r>
            <a:r>
              <a:rPr lang="ru-RU" sz="2000" dirty="0" smtClean="0"/>
              <a:t> и отсутствие всякой морали .Он бездумный юный красавец , стремящийся к легкой жизни и любви.</a:t>
            </a:r>
          </a:p>
        </p:txBody>
      </p:sp>
      <p:pic>
        <p:nvPicPr>
          <p:cNvPr id="11268" name="Picture 2"/>
          <p:cNvPicPr>
            <a:picLocks noGrp="1" noChangeAspect="1" noChangeArrowheads="1"/>
          </p:cNvPicPr>
          <p:nvPr>
            <p:ph idx="1"/>
          </p:nvPr>
        </p:nvPicPr>
        <p:blipFill>
          <a:blip r:embed="rId3" cstate="print"/>
          <a:srcRect b="8556"/>
          <a:stretch>
            <a:fillRect/>
          </a:stretch>
        </p:blipFill>
        <p:spPr>
          <a:xfrm>
            <a:off x="4211960" y="908720"/>
            <a:ext cx="4070116" cy="3888432"/>
          </a:xfrm>
          <a:noFill/>
          <a:ln w="76200">
            <a:solidFill>
              <a:srgbClr val="00FF99"/>
            </a:solidFill>
          </a:ln>
        </p:spPr>
      </p:pic>
    </p:spTree>
  </p:cSld>
  <p:clrMapOvr>
    <a:masterClrMapping/>
  </p:clrMapOvr>
  <p:transition spd="med">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3008313" cy="981075"/>
          </a:xfrm>
          <a:solidFill>
            <a:srgbClr val="FFFF00"/>
          </a:solidFill>
        </p:spPr>
        <p:txBody>
          <a:bodyPr/>
          <a:lstStyle/>
          <a:p>
            <a:pPr>
              <a:defRPr/>
            </a:pPr>
            <a:r>
              <a:rPr lang="ru-RU" sz="3200" dirty="0" smtClean="0">
                <a:solidFill>
                  <a:schemeClr val="accent5">
                    <a:lumMod val="50000"/>
                  </a:schemeClr>
                </a:solidFill>
              </a:rPr>
              <a:t>Марк </a:t>
            </a:r>
            <a:r>
              <a:rPr lang="ru-RU" sz="3200" dirty="0" err="1" smtClean="0">
                <a:solidFill>
                  <a:schemeClr val="accent5">
                    <a:lumMod val="50000"/>
                  </a:schemeClr>
                </a:solidFill>
              </a:rPr>
              <a:t>Крысобой</a:t>
            </a:r>
            <a:endParaRPr lang="ru-RU" sz="3200" dirty="0">
              <a:solidFill>
                <a:schemeClr val="accent5">
                  <a:lumMod val="50000"/>
                </a:schemeClr>
              </a:solidFill>
            </a:endParaRPr>
          </a:p>
        </p:txBody>
      </p:sp>
      <p:sp>
        <p:nvSpPr>
          <p:cNvPr id="12291" name="Текст 3"/>
          <p:cNvSpPr>
            <a:spLocks noGrp="1"/>
          </p:cNvSpPr>
          <p:nvPr>
            <p:ph type="body" sz="half" idx="2"/>
          </p:nvPr>
        </p:nvSpPr>
        <p:spPr>
          <a:xfrm>
            <a:off x="179388" y="981075"/>
            <a:ext cx="3286125" cy="5688013"/>
          </a:xfrm>
        </p:spPr>
        <p:txBody>
          <a:bodyPr/>
          <a:lstStyle/>
          <a:p>
            <a:r>
              <a:rPr lang="ru-RU" sz="1800" smtClean="0"/>
              <a:t>Кентурион, охранник Пилата, покалеченный когда-то при битве, исполняющий обязанности конвоира, и непосредственно проводивший казнь Иешуа и ещё двух преступников. Когда на горе началась сильная гроза, заколол Иешуа и других преступников, чтобы иметь возможность покинуть место казни. Другая версия гласит, что Понтий Пилат приказал заколоть осуждённых (что не допускается законом) дабы облегчить им их страдания.</a:t>
            </a:r>
          </a:p>
        </p:txBody>
      </p:sp>
      <p:pic>
        <p:nvPicPr>
          <p:cNvPr id="12292" name="Picture 2"/>
          <p:cNvPicPr>
            <a:picLocks noGrp="1" noChangeAspect="1" noChangeArrowheads="1"/>
          </p:cNvPicPr>
          <p:nvPr>
            <p:ph idx="1"/>
          </p:nvPr>
        </p:nvPicPr>
        <p:blipFill>
          <a:blip r:embed="rId3" cstate="print"/>
          <a:srcRect/>
          <a:stretch>
            <a:fillRect/>
          </a:stretch>
        </p:blipFill>
        <p:spPr>
          <a:xfrm>
            <a:off x="4067944" y="692696"/>
            <a:ext cx="4474521" cy="4536281"/>
          </a:xfrm>
          <a:noFill/>
          <a:ln w="76200">
            <a:solidFill>
              <a:srgbClr val="FF0000"/>
            </a:solidFill>
          </a:ln>
        </p:spPr>
      </p:pic>
    </p:spTree>
  </p:cSld>
  <p:clrMapOvr>
    <a:masterClrMapping/>
  </p:clrMapOvr>
  <p:transition spd="med">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1556792"/>
            <a:ext cx="7560840" cy="267765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sz="2800" b="1" dirty="0" smtClean="0">
                <a:solidFill>
                  <a:srgbClr val="990033"/>
                </a:solidFill>
              </a:rPr>
              <a:t>Борьба добра со злом не прекращается и не может прекратиться. </a:t>
            </a:r>
            <a:endParaRPr lang="ru-RU" sz="2800" b="1" dirty="0" smtClean="0">
              <a:solidFill>
                <a:srgbClr val="990033"/>
              </a:solidFill>
            </a:endParaRPr>
          </a:p>
          <a:p>
            <a:r>
              <a:rPr lang="ru-RU" sz="2800" b="1" dirty="0" err="1" smtClean="0">
                <a:solidFill>
                  <a:srgbClr val="990033"/>
                </a:solidFill>
              </a:rPr>
              <a:t>Ершалаим</a:t>
            </a:r>
            <a:r>
              <a:rPr lang="ru-RU" sz="2800" b="1" dirty="0" smtClean="0">
                <a:solidFill>
                  <a:srgbClr val="990033"/>
                </a:solidFill>
              </a:rPr>
              <a:t> </a:t>
            </a:r>
            <a:r>
              <a:rPr lang="ru-RU" sz="2800" b="1" dirty="0" smtClean="0">
                <a:solidFill>
                  <a:srgbClr val="990033"/>
                </a:solidFill>
              </a:rPr>
              <a:t>, придуманный Мастером,- фантастика. </a:t>
            </a:r>
            <a:endParaRPr lang="ru-RU" sz="2800" b="1" dirty="0" smtClean="0">
              <a:solidFill>
                <a:srgbClr val="990033"/>
              </a:solidFill>
            </a:endParaRPr>
          </a:p>
          <a:p>
            <a:pPr algn="ctr"/>
            <a:r>
              <a:rPr lang="ru-RU" sz="2800" b="1" dirty="0" smtClean="0">
                <a:solidFill>
                  <a:srgbClr val="990033"/>
                </a:solidFill>
              </a:rPr>
              <a:t>Но </a:t>
            </a:r>
            <a:r>
              <a:rPr lang="ru-RU" sz="2800" b="1" dirty="0" smtClean="0">
                <a:solidFill>
                  <a:srgbClr val="990033"/>
                </a:solidFill>
              </a:rPr>
              <a:t>именно он выглядит в романе самым реальным.</a:t>
            </a:r>
            <a:endParaRPr lang="ru-RU" sz="2800" b="1" dirty="0" smtClean="0">
              <a:solidFill>
                <a:srgbClr val="990033"/>
              </a:solidFill>
            </a:endParaRPr>
          </a:p>
        </p:txBody>
      </p:sp>
    </p:spTree>
  </p:cSld>
  <p:clrMapOvr>
    <a:masterClrMapping/>
  </p:clrMapOvr>
  <p:transition spd="med">
    <p:strip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643174" y="3714752"/>
            <a:ext cx="8458200" cy="1057276"/>
          </a:xfrm>
        </p:spPr>
        <p:txBody>
          <a:bodyPr>
            <a:normAutofit fontScale="92500" lnSpcReduction="10000"/>
          </a:bodyPr>
          <a:lstStyle/>
          <a:p>
            <a:r>
              <a:rPr lang="ru-RU" sz="3200" kern="10" dirty="0" smtClean="0">
                <a:ln w="9525">
                  <a:solidFill>
                    <a:srgbClr val="000000"/>
                  </a:solidFill>
                  <a:round/>
                  <a:headEnd/>
                  <a:tailEnd/>
                </a:ln>
                <a:solidFill>
                  <a:srgbClr val="FFFFFF"/>
                </a:solidFill>
                <a:latin typeface="Monotype Corsiva"/>
              </a:rPr>
              <a:t>Роман М.А.Булгакова</a:t>
            </a:r>
          </a:p>
          <a:p>
            <a:r>
              <a:rPr lang="ru-RU" sz="3200" kern="10" dirty="0" smtClean="0">
                <a:ln w="9525">
                  <a:solidFill>
                    <a:srgbClr val="000000"/>
                  </a:solidFill>
                  <a:round/>
                  <a:headEnd/>
                  <a:tailEnd/>
                </a:ln>
                <a:solidFill>
                  <a:srgbClr val="FFFFFF"/>
                </a:solidFill>
                <a:latin typeface="Monotype Corsiva"/>
              </a:rPr>
              <a:t>"Мастер и Маргарита" </a:t>
            </a:r>
          </a:p>
          <a:p>
            <a:endParaRPr lang="ru-RU" dirty="0"/>
          </a:p>
        </p:txBody>
      </p:sp>
      <p:sp>
        <p:nvSpPr>
          <p:cNvPr id="2" name="Заголовок 1"/>
          <p:cNvSpPr>
            <a:spLocks noGrp="1"/>
          </p:cNvSpPr>
          <p:nvPr>
            <p:ph type="ctrTitle"/>
          </p:nvPr>
        </p:nvSpPr>
        <p:spPr>
          <a:xfrm>
            <a:off x="857224" y="4214818"/>
            <a:ext cx="8458200" cy="1646655"/>
          </a:xfrm>
        </p:spPr>
        <p:txBody>
          <a:bodyPr>
            <a:normAutofit/>
          </a:bodyPr>
          <a:lstStyle/>
          <a:p>
            <a:r>
              <a:rPr lang="ru-RU" sz="6000" dirty="0" smtClean="0">
                <a:latin typeface="Impact" pitchFamily="34" charset="0"/>
                <a:ea typeface="DFKai-SB" pitchFamily="65" charset="-120"/>
              </a:rPr>
              <a:t>Москва 30-х годов</a:t>
            </a:r>
            <a:endParaRPr lang="ru-RU" sz="6000" dirty="0">
              <a:latin typeface="Impact" pitchFamily="34" charset="0"/>
              <a:ea typeface="DFKai-SB" pitchFamily="65" charset="-120"/>
            </a:endParaRPr>
          </a:p>
        </p:txBody>
      </p:sp>
      <p:pic>
        <p:nvPicPr>
          <p:cNvPr id="4" name="Picture 7" descr="mm1"/>
          <p:cNvPicPr>
            <a:picLocks noChangeAspect="1" noChangeArrowheads="1"/>
          </p:cNvPicPr>
          <p:nvPr/>
        </p:nvPicPr>
        <p:blipFill>
          <a:blip r:embed="rId2" cstate="print"/>
          <a:srcRect/>
          <a:stretch>
            <a:fillRect/>
          </a:stretch>
        </p:blipFill>
        <p:spPr bwMode="auto">
          <a:xfrm>
            <a:off x="357158" y="285728"/>
            <a:ext cx="5157783" cy="3286124"/>
          </a:xfrm>
          <a:prstGeom prst="rect">
            <a:avLst/>
          </a:prstGeom>
          <a:noFill/>
          <a:ln>
            <a:solidFill>
              <a:schemeClr val="accent1">
                <a:lumMod val="75000"/>
              </a:schemeClr>
            </a:solidFill>
          </a:ln>
        </p:spPr>
      </p:pic>
      <p:pic>
        <p:nvPicPr>
          <p:cNvPr id="3074" name="Picture 2"/>
          <p:cNvPicPr>
            <a:picLocks noChangeAspect="1" noChangeArrowheads="1"/>
          </p:cNvPicPr>
          <p:nvPr/>
        </p:nvPicPr>
        <p:blipFill>
          <a:blip r:embed="rId3" cstate="print"/>
          <a:srcRect/>
          <a:stretch>
            <a:fillRect/>
          </a:stretch>
        </p:blipFill>
        <p:spPr bwMode="auto">
          <a:xfrm>
            <a:off x="6786578" y="1285860"/>
            <a:ext cx="1643074" cy="2000254"/>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571480"/>
            <a:ext cx="5143504" cy="2585323"/>
          </a:xfrm>
          <a:prstGeom prst="rect">
            <a:avLst/>
          </a:prstGeom>
        </p:spPr>
        <p:txBody>
          <a:bodyPr wrap="square">
            <a:spAutoFit/>
          </a:bodyPr>
          <a:lstStyle/>
          <a:p>
            <a:r>
              <a:rPr lang="ru-RU" dirty="0" smtClean="0">
                <a:solidFill>
                  <a:prstClr val="black">
                    <a:lumMod val="95000"/>
                    <a:lumOff val="5000"/>
                  </a:prstClr>
                </a:solidFill>
              </a:rPr>
              <a:t>Действие происходит в Москве 30.х годов, которая населена обыкновенными людьми, которых автор видел вокруг себя в действительности. Но в этой Москве появляется великий Сатана, Воланд, который раз в столетие приходит на землю, чтобы посмотреть, как живут люди. Жизнь Москвы того времени становится объектом интереса не только Князя Тьмы, но и самого Булгакова</a:t>
            </a:r>
            <a:endParaRPr lang="ru-RU" dirty="0">
              <a:solidFill>
                <a:prstClr val="black">
                  <a:lumMod val="95000"/>
                  <a:lumOff val="5000"/>
                </a:prstClr>
              </a:solidFill>
            </a:endParaRPr>
          </a:p>
        </p:txBody>
      </p:sp>
      <p:sp>
        <p:nvSpPr>
          <p:cNvPr id="3" name="Прямоугольник 2"/>
          <p:cNvSpPr/>
          <p:nvPr/>
        </p:nvSpPr>
        <p:spPr>
          <a:xfrm>
            <a:off x="3857620" y="3000372"/>
            <a:ext cx="4572000" cy="3693319"/>
          </a:xfrm>
          <a:prstGeom prst="rect">
            <a:avLst/>
          </a:prstGeom>
        </p:spPr>
        <p:txBody>
          <a:bodyPr>
            <a:spAutoFit/>
          </a:bodyPr>
          <a:lstStyle/>
          <a:p>
            <a:r>
              <a:rPr lang="ru-RU" dirty="0" smtClean="0">
                <a:solidFill>
                  <a:prstClr val="black">
                    <a:lumMod val="95000"/>
                    <a:lumOff val="5000"/>
                  </a:prstClr>
                </a:solidFill>
              </a:rPr>
              <a:t>Булгаковская Москва фантастична, но взгляд писателя на столицу нельзя назвать исключительно субъективным. Именно реальная Москва была тем фоном, на котором можно было воплотить авторский замысел, ибо реальность того времени мало отличалась от фантастики своей неестественностью. Надо было только взглянуть на нее с позиций общечеловеческих ценностей. И тогда становилось ясно, что в древней столице все не так, как того требуют законы нормальной человеческой жизни.</a:t>
            </a:r>
            <a:endParaRPr lang="ru-RU" dirty="0">
              <a:solidFill>
                <a:prstClr val="black">
                  <a:lumMod val="95000"/>
                  <a:lumOff val="5000"/>
                </a:prstClr>
              </a:solidFill>
            </a:endParaRPr>
          </a:p>
        </p:txBody>
      </p:sp>
      <p:pic>
        <p:nvPicPr>
          <p:cNvPr id="4098" name="Picture 2"/>
          <p:cNvPicPr>
            <a:picLocks noChangeAspect="1" noChangeArrowheads="1"/>
          </p:cNvPicPr>
          <p:nvPr/>
        </p:nvPicPr>
        <p:blipFill>
          <a:blip r:embed="rId2" cstate="print"/>
          <a:srcRect/>
          <a:stretch>
            <a:fillRect/>
          </a:stretch>
        </p:blipFill>
        <p:spPr bwMode="auto">
          <a:xfrm>
            <a:off x="285720" y="3500438"/>
            <a:ext cx="3214710" cy="2643206"/>
          </a:xfrm>
          <a:prstGeom prst="rect">
            <a:avLst/>
          </a:prstGeom>
          <a:noFill/>
          <a:ln w="9525">
            <a:solidFill>
              <a:srgbClr val="FF0000"/>
            </a:solid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5286380" y="214290"/>
            <a:ext cx="3571900" cy="2786082"/>
          </a:xfrm>
          <a:prstGeom prst="rect">
            <a:avLst/>
          </a:prstGeom>
          <a:noFill/>
          <a:ln w="9525">
            <a:solidFill>
              <a:srgbClr val="FF0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20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20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111\Мои документы\Мос.jpg"/>
          <p:cNvPicPr>
            <a:picLocks noChangeAspect="1" noChangeArrowheads="1"/>
          </p:cNvPicPr>
          <p:nvPr/>
        </p:nvPicPr>
        <p:blipFill>
          <a:blip r:embed="rId2" cstate="print"/>
          <a:srcRect/>
          <a:stretch>
            <a:fillRect/>
          </a:stretch>
        </p:blipFill>
        <p:spPr bwMode="auto">
          <a:xfrm>
            <a:off x="4714876" y="1142984"/>
            <a:ext cx="4214810" cy="4000528"/>
          </a:xfrm>
          <a:prstGeom prst="rect">
            <a:avLst/>
          </a:prstGeom>
          <a:noFill/>
          <a:ln w="9525">
            <a:solidFill>
              <a:srgbClr val="FF0000"/>
            </a:solidFill>
            <a:miter lim="800000"/>
            <a:headEnd/>
            <a:tailEnd/>
          </a:ln>
        </p:spPr>
      </p:pic>
      <p:sp>
        <p:nvSpPr>
          <p:cNvPr id="11" name="Прямоугольник 10"/>
          <p:cNvSpPr/>
          <p:nvPr/>
        </p:nvSpPr>
        <p:spPr>
          <a:xfrm>
            <a:off x="214282" y="928670"/>
            <a:ext cx="4500594" cy="5355312"/>
          </a:xfrm>
          <a:prstGeom prst="rect">
            <a:avLst/>
          </a:prstGeom>
        </p:spPr>
        <p:txBody>
          <a:bodyPr wrap="square">
            <a:spAutoFit/>
          </a:bodyPr>
          <a:lstStyle/>
          <a:p>
            <a:r>
              <a:rPr lang="ru-RU" dirty="0" smtClean="0">
                <a:solidFill>
                  <a:srgbClr val="141E50"/>
                </a:solidFill>
                <a:latin typeface="Arial Narrow" pitchFamily="34" charset="0"/>
              </a:rPr>
              <a:t>Москва населена бездумными атеистами, верящими в безраздельное торжество разума, такими, как Берлиоз, который от всего сверхъестественного отмахивается одной фразой: «Этого не может быть». Беспощадна сатира автора в отношении московских литераторов и литературных чиновников, которых Булгаков знал не понаслышке. Писатели ассоциации МАССОЛИТ не занимаются поиском истины, не стремятся к совершенствованию, потому что они знают, что реальная правда — это престижная дача, отдых на курорте, изысканная пища в ресторане, вход в который простому смертному закрыт. Критики-конъюнктурщики изображены в лице Латунского, мастера печатной ябеды. досталось в романе и руководителям театра Варьете Степе Лиходееву, Римскому и Варенухе. Они лживы, корыстны, хамоваты.</a:t>
            </a:r>
            <a:endParaRPr lang="ru-RU" dirty="0">
              <a:solidFill>
                <a:srgbClr val="141E50"/>
              </a:solidFill>
              <a:latin typeface="Arial Narrow" pitchFamily="34"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8"/>
            <a:ext cx="4286280" cy="6494085"/>
          </a:xfrm>
          <a:prstGeom prst="rect">
            <a:avLst/>
          </a:prstGeom>
        </p:spPr>
        <p:txBody>
          <a:bodyPr wrap="square">
            <a:spAutoFit/>
          </a:bodyPr>
          <a:lstStyle/>
          <a:p>
            <a:r>
              <a:rPr lang="ru-RU" sz="2800" dirty="0" smtClean="0">
                <a:solidFill>
                  <a:srgbClr val="9CB084">
                    <a:lumMod val="40000"/>
                    <a:lumOff val="60000"/>
                  </a:srgbClr>
                </a:solidFill>
                <a:cs typeface="Aharoni" pitchFamily="2" charset="-79"/>
              </a:rPr>
              <a:t>Михаил Александрович Берлиоз</a:t>
            </a:r>
          </a:p>
          <a:p>
            <a:endParaRPr lang="ru-RU" dirty="0" smtClean="0">
              <a:solidFill>
                <a:prstClr val="white"/>
              </a:solidFill>
            </a:endParaRPr>
          </a:p>
          <a:p>
            <a:r>
              <a:rPr lang="ru-RU" dirty="0" smtClean="0">
                <a:solidFill>
                  <a:prstClr val="white"/>
                </a:solidFill>
              </a:rPr>
              <a:t>Председатель МАССОЛИТа, литератор, начитанный, образованный и скептически относящийся ко всему человек. Проживал в «нехорошей квартире» на Садовой, 302-бис, куда позже на время пребывания в Москве поселился Воланд. Погиб, не поверив предсказанию Воланда о своей внезапной смерти, сделанному незадолго до неё. Ему было назначено самое суровое наказание. За неверие, проявленное во время первой беседы с Воландом, его голова попала на бал сатаны, при нем была опровергнута его теория и доказано существования дьявола и, следовательно, Бога. После этого, согласно своей теории, Берлиоз отправляется не в Ад и не в Рай, а в небытие.</a:t>
            </a:r>
            <a:endParaRPr lang="ru-RU" dirty="0">
              <a:solidFill>
                <a:prstClr val="white"/>
              </a:solidFill>
            </a:endParaRPr>
          </a:p>
        </p:txBody>
      </p:sp>
      <p:pic>
        <p:nvPicPr>
          <p:cNvPr id="2051" name="Picture 3"/>
          <p:cNvPicPr>
            <a:picLocks noChangeAspect="1" noChangeArrowheads="1"/>
          </p:cNvPicPr>
          <p:nvPr/>
        </p:nvPicPr>
        <p:blipFill>
          <a:blip r:embed="rId2" cstate="print"/>
          <a:srcRect/>
          <a:stretch>
            <a:fillRect/>
          </a:stretch>
        </p:blipFill>
        <p:spPr bwMode="auto">
          <a:xfrm>
            <a:off x="5214942" y="1214422"/>
            <a:ext cx="3214710" cy="4357718"/>
          </a:xfrm>
          <a:prstGeom prst="rect">
            <a:avLst/>
          </a:prstGeom>
          <a:noFill/>
          <a:ln w="9525">
            <a:solidFill>
              <a:srgbClr val="FF0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effectLst>
                  <a:outerShdw blurRad="38100" dist="38100" dir="2700000" algn="tl">
                    <a:srgbClr val="000000">
                      <a:alpha val="43137"/>
                    </a:srgbClr>
                  </a:outerShdw>
                </a:effectLst>
              </a:rPr>
              <a:t>План урока</a:t>
            </a:r>
            <a:endParaRPr lang="ru-RU" i="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lstStyle/>
          <a:p>
            <a:pPr marL="514350" indent="-514350">
              <a:buFont typeface="+mj-lt"/>
              <a:buAutoNum type="arabicPeriod"/>
            </a:pPr>
            <a:r>
              <a:rPr lang="ru-RU" dirty="0" smtClean="0"/>
              <a:t>Жанр и композиция</a:t>
            </a:r>
          </a:p>
          <a:p>
            <a:pPr marL="514350" indent="-514350">
              <a:buFont typeface="+mj-lt"/>
              <a:buAutoNum type="arabicPeriod"/>
            </a:pPr>
            <a:r>
              <a:rPr lang="ru-RU" dirty="0" smtClean="0"/>
              <a:t>Символика числа «3»</a:t>
            </a:r>
          </a:p>
          <a:p>
            <a:pPr marL="514350" indent="-514350">
              <a:buFont typeface="+mj-lt"/>
              <a:buAutoNum type="arabicPeriod"/>
            </a:pPr>
            <a:r>
              <a:rPr lang="ru-RU" dirty="0" smtClean="0"/>
              <a:t>Замысел писателя.</a:t>
            </a:r>
          </a:p>
          <a:p>
            <a:pPr marL="514350" indent="-514350">
              <a:buNone/>
            </a:pPr>
            <a:r>
              <a:rPr lang="ru-RU" dirty="0" smtClean="0"/>
              <a:t>     Переклички </a:t>
            </a:r>
            <a:r>
              <a:rPr lang="ru-RU" dirty="0" smtClean="0"/>
              <a:t>линий романа</a:t>
            </a:r>
          </a:p>
          <a:p>
            <a:pPr marL="514350" indent="-514350">
              <a:buNone/>
            </a:pPr>
            <a:r>
              <a:rPr lang="ru-RU" dirty="0" smtClean="0"/>
              <a:t>4.  Нравственные уроки М.Булгакова</a:t>
            </a:r>
            <a:endParaRPr lang="ru-RU" dirty="0"/>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714356"/>
            <a:ext cx="3214710" cy="5262979"/>
          </a:xfrm>
          <a:prstGeom prst="rect">
            <a:avLst/>
          </a:prstGeom>
        </p:spPr>
        <p:txBody>
          <a:bodyPr wrap="square">
            <a:spAutoFit/>
          </a:bodyPr>
          <a:lstStyle/>
          <a:p>
            <a:r>
              <a:rPr lang="ru-RU" sz="2800" dirty="0" smtClean="0">
                <a:solidFill>
                  <a:srgbClr val="7030A0"/>
                </a:solidFill>
                <a:latin typeface="Arial Black" pitchFamily="34" charset="0"/>
                <a:cs typeface="Aharoni" pitchFamily="2" charset="-79"/>
              </a:rPr>
              <a:t>Иван Николаевич Бездомный</a:t>
            </a:r>
          </a:p>
          <a:p>
            <a:endParaRPr lang="ru-RU" dirty="0" smtClean="0">
              <a:solidFill>
                <a:prstClr val="white"/>
              </a:solidFill>
            </a:endParaRPr>
          </a:p>
          <a:p>
            <a:r>
              <a:rPr lang="ru-RU" dirty="0" smtClean="0">
                <a:solidFill>
                  <a:srgbClr val="C9C2D1">
                    <a:lumMod val="10000"/>
                  </a:srgbClr>
                </a:solidFill>
                <a:cs typeface="Aparajita" pitchFamily="34" charset="0"/>
              </a:rPr>
              <a:t>Поэт, член МАССОЛИТа. Написал антирелигиозную поэму, один из первых героев (наряду с Берлиозом), встретившихся с Воландом. Попал в клинику для душевнобольных, также первый познакомился с Мастером. Потом излечился, перестал заниматься поэзией и стал профессором Института истории и философии.</a:t>
            </a:r>
            <a:endParaRPr lang="ru-RU" dirty="0">
              <a:solidFill>
                <a:srgbClr val="C9C2D1">
                  <a:lumMod val="10000"/>
                </a:srgbClr>
              </a:solidFill>
              <a:cs typeface="Aparajita" pitchFamily="34" charset="0"/>
            </a:endParaRPr>
          </a:p>
        </p:txBody>
      </p:sp>
      <p:pic>
        <p:nvPicPr>
          <p:cNvPr id="5122" name="Picture 2"/>
          <p:cNvPicPr>
            <a:picLocks noChangeAspect="1" noChangeArrowheads="1"/>
          </p:cNvPicPr>
          <p:nvPr/>
        </p:nvPicPr>
        <p:blipFill>
          <a:blip r:embed="rId2" cstate="print"/>
          <a:srcRect/>
          <a:stretch>
            <a:fillRect/>
          </a:stretch>
        </p:blipFill>
        <p:spPr bwMode="auto">
          <a:xfrm>
            <a:off x="4500562" y="714356"/>
            <a:ext cx="3643338" cy="5643602"/>
          </a:xfrm>
          <a:prstGeom prst="rect">
            <a:avLst/>
          </a:prstGeom>
          <a:noFill/>
          <a:ln w="9525">
            <a:solidFill>
              <a:srgbClr val="FF0000"/>
            </a:solidFill>
            <a:miter lim="800000"/>
            <a:headEnd/>
            <a:tailEnd/>
          </a:ln>
          <a:effec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20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 calcmode="lin" valueType="num">
                                      <p:cBhvr additive="base">
                                        <p:cTn id="15" dur="500" fill="hold"/>
                                        <p:tgtEl>
                                          <p:spTgt spid="5122"/>
                                        </p:tgtEl>
                                        <p:attrNameLst>
                                          <p:attrName>ppt_x</p:attrName>
                                        </p:attrNameLst>
                                      </p:cBhvr>
                                      <p:tavLst>
                                        <p:tav tm="0">
                                          <p:val>
                                            <p:strVal val="#ppt_x"/>
                                          </p:val>
                                        </p:tav>
                                        <p:tav tm="100000">
                                          <p:val>
                                            <p:strVal val="#ppt_x"/>
                                          </p:val>
                                        </p:tav>
                                      </p:tavLst>
                                    </p:anim>
                                    <p:anim calcmode="lin" valueType="num">
                                      <p:cBhvr additive="base">
                                        <p:cTn id="16"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571472" y="1214422"/>
            <a:ext cx="2943242" cy="4357718"/>
          </a:xfrm>
          <a:prstGeom prst="rect">
            <a:avLst/>
          </a:prstGeom>
          <a:noFill/>
          <a:ln w="9525">
            <a:noFill/>
            <a:miter lim="800000"/>
            <a:headEnd/>
            <a:tailEnd/>
          </a:ln>
          <a:effectLst/>
        </p:spPr>
      </p:pic>
      <p:sp>
        <p:nvSpPr>
          <p:cNvPr id="4" name="Прямоугольник 3"/>
          <p:cNvSpPr/>
          <p:nvPr/>
        </p:nvSpPr>
        <p:spPr>
          <a:xfrm>
            <a:off x="3786182" y="428604"/>
            <a:ext cx="3771906" cy="923330"/>
          </a:xfrm>
          <a:prstGeom prst="rect">
            <a:avLst/>
          </a:prstGeom>
        </p:spPr>
        <p:txBody>
          <a:bodyPr wrap="square">
            <a:spAutoFit/>
          </a:bodyPr>
          <a:lstStyle/>
          <a:p>
            <a:r>
              <a:rPr lang="ru-RU" sz="5400" dirty="0" smtClean="0">
                <a:solidFill>
                  <a:srgbClr val="7030A0"/>
                </a:solidFill>
              </a:rPr>
              <a:t>ВОЛАНД</a:t>
            </a:r>
            <a:endParaRPr lang="ru-RU" sz="5400" dirty="0">
              <a:solidFill>
                <a:srgbClr val="7030A0"/>
              </a:solidFill>
            </a:endParaRPr>
          </a:p>
        </p:txBody>
      </p:sp>
      <p:sp>
        <p:nvSpPr>
          <p:cNvPr id="5" name="Прямоугольник 4"/>
          <p:cNvSpPr/>
          <p:nvPr/>
        </p:nvSpPr>
        <p:spPr>
          <a:xfrm>
            <a:off x="3929058" y="1571612"/>
            <a:ext cx="4572000" cy="3970318"/>
          </a:xfrm>
          <a:prstGeom prst="rect">
            <a:avLst/>
          </a:prstGeom>
        </p:spPr>
        <p:txBody>
          <a:bodyPr>
            <a:spAutoFit/>
          </a:bodyPr>
          <a:lstStyle/>
          <a:p>
            <a:r>
              <a:rPr lang="ru-RU" dirty="0" smtClean="0">
                <a:solidFill>
                  <a:prstClr val="white"/>
                </a:solidFill>
              </a:rPr>
              <a:t>Сатана, посетивший Москву под видом иностранного профессора чёрной магии, «историка». При первом же появлении (в романе Мастер и Маргарита) повествует первую главу из Романа (об Иешуа и Пилате). Основной чертой внешности являются дефекты глаз. Внешний вид: Носил обычный советский костюм, дорогие заграничные туфли, чёрный плащ, всегда при себе имел трость, на которой был вырезан пудель, один глаз был зеленый, другой — чёрный, был кривой рот из-за шрама, курил трубку и постоянно носил с собой табакерку.</a:t>
            </a:r>
            <a:endParaRPr lang="ru-RU"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wipe(down)">
                                      <p:cBhvr>
                                        <p:cTn id="18"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500034" y="214290"/>
            <a:ext cx="8229600" cy="1371600"/>
          </a:xfrm>
        </p:spPr>
        <p:txBody>
          <a:bodyPr/>
          <a:lstStyle/>
          <a:p>
            <a:pPr eaLnBrk="1" hangingPunct="1"/>
            <a:r>
              <a:rPr lang="ru-RU" dirty="0" smtClean="0">
                <a:solidFill>
                  <a:srgbClr val="7030A0"/>
                </a:solidFill>
              </a:rPr>
              <a:t>Кто же такой Воланд? </a:t>
            </a:r>
          </a:p>
        </p:txBody>
      </p:sp>
      <p:sp>
        <p:nvSpPr>
          <p:cNvPr id="7173" name="Rectangle 5"/>
          <p:cNvSpPr>
            <a:spLocks noGrp="1" noChangeArrowheads="1"/>
          </p:cNvSpPr>
          <p:nvPr>
            <p:ph type="body" sz="half" idx="1"/>
          </p:nvPr>
        </p:nvSpPr>
        <p:spPr>
          <a:xfrm>
            <a:off x="685800" y="2005013"/>
            <a:ext cx="3808413" cy="3830637"/>
          </a:xfrm>
        </p:spPr>
        <p:txBody>
          <a:bodyPr>
            <a:normAutofit fontScale="92500" lnSpcReduction="10000"/>
          </a:bodyPr>
          <a:lstStyle/>
          <a:p>
            <a:pPr eaLnBrk="1" hangingPunct="1">
              <a:lnSpc>
                <a:spcPct val="70000"/>
              </a:lnSpc>
              <a:buFont typeface="Wingdings" pitchFamily="2" charset="2"/>
              <a:buNone/>
            </a:pPr>
            <a:r>
              <a:rPr lang="ru-RU" sz="2800" dirty="0" smtClean="0"/>
              <a:t>...Так    кто    ж   ты,</a:t>
            </a:r>
          </a:p>
          <a:p>
            <a:pPr eaLnBrk="1" hangingPunct="1">
              <a:lnSpc>
                <a:spcPct val="70000"/>
              </a:lnSpc>
              <a:buFont typeface="Wingdings" pitchFamily="2" charset="2"/>
              <a:buNone/>
            </a:pPr>
            <a:r>
              <a:rPr lang="ru-RU" sz="2800" dirty="0" smtClean="0"/>
              <a:t>                                   наконец?</a:t>
            </a:r>
          </a:p>
          <a:p>
            <a:pPr eaLnBrk="1" hangingPunct="1">
              <a:lnSpc>
                <a:spcPct val="70000"/>
              </a:lnSpc>
              <a:buFont typeface="Wingdings" pitchFamily="2" charset="2"/>
              <a:buNone/>
            </a:pPr>
            <a:r>
              <a:rPr lang="ru-RU" sz="2800" dirty="0" smtClean="0"/>
              <a:t>                                       </a:t>
            </a:r>
          </a:p>
          <a:p>
            <a:pPr eaLnBrk="1" hangingPunct="1">
              <a:lnSpc>
                <a:spcPct val="70000"/>
              </a:lnSpc>
              <a:buFont typeface="Wingdings" pitchFamily="2" charset="2"/>
              <a:buNone/>
            </a:pPr>
            <a:r>
              <a:rPr lang="ru-RU" sz="2800" dirty="0" smtClean="0"/>
              <a:t> - Я  -  часть  той силы,</a:t>
            </a:r>
          </a:p>
          <a:p>
            <a:pPr eaLnBrk="1" hangingPunct="1">
              <a:lnSpc>
                <a:spcPct val="70000"/>
              </a:lnSpc>
              <a:buFont typeface="Wingdings" pitchFamily="2" charset="2"/>
              <a:buNone/>
            </a:pPr>
            <a:r>
              <a:rPr lang="ru-RU" sz="2800" dirty="0" smtClean="0"/>
              <a:t>                                   что  вечно  хочет зла и вечно</a:t>
            </a:r>
          </a:p>
          <a:p>
            <a:pPr eaLnBrk="1" hangingPunct="1">
              <a:lnSpc>
                <a:spcPct val="70000"/>
              </a:lnSpc>
              <a:buFont typeface="Wingdings" pitchFamily="2" charset="2"/>
              <a:buNone/>
            </a:pPr>
            <a:r>
              <a:rPr lang="ru-RU" sz="2800" dirty="0" smtClean="0"/>
              <a:t>                                   совершает благо. </a:t>
            </a:r>
          </a:p>
          <a:p>
            <a:pPr eaLnBrk="1" hangingPunct="1">
              <a:lnSpc>
                <a:spcPct val="70000"/>
              </a:lnSpc>
              <a:buFont typeface="Wingdings" pitchFamily="2" charset="2"/>
              <a:buNone/>
            </a:pPr>
            <a:r>
              <a:rPr lang="ru-RU" sz="2800" dirty="0" smtClean="0"/>
              <a:t>                                             	Гете "Фауст" </a:t>
            </a:r>
          </a:p>
        </p:txBody>
      </p:sp>
      <p:pic>
        <p:nvPicPr>
          <p:cNvPr id="3076" name="Picture 7" descr="PDVD_047"/>
          <p:cNvPicPr>
            <a:picLocks noGrp="1" noChangeAspect="1" noChangeArrowheads="1"/>
          </p:cNvPicPr>
          <p:nvPr>
            <p:ph sz="half" idx="2"/>
          </p:nvPr>
        </p:nvPicPr>
        <p:blipFill>
          <a:blip r:embed="rId2" cstate="print"/>
          <a:stretch>
            <a:fillRect/>
          </a:stretch>
        </p:blipFill>
        <p:spPr>
          <a:xfrm>
            <a:off x="4786314" y="1981200"/>
            <a:ext cx="3571900" cy="3886200"/>
          </a:xfr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500" fill="hold"/>
                                        <p:tgtEl>
                                          <p:spTgt spid="717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17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17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7173">
                                            <p:txEl>
                                              <p:pRg st="0" end="0"/>
                                            </p:txEl>
                                          </p:spTgt>
                                        </p:tgtEl>
                                        <p:attrNameLst>
                                          <p:attrName>style.visibility</p:attrName>
                                        </p:attrNameLst>
                                      </p:cBhvr>
                                      <p:to>
                                        <p:strVal val="visible"/>
                                      </p:to>
                                    </p:set>
                                    <p:anim calcmode="lin" valueType="num">
                                      <p:cBhvr>
                                        <p:cTn id="15" dur="500" fill="hold"/>
                                        <p:tgtEl>
                                          <p:spTgt spid="717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717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717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71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7173">
                                            <p:txEl>
                                              <p:pRg st="1" end="1"/>
                                            </p:txEl>
                                          </p:spTgt>
                                        </p:tgtEl>
                                        <p:attrNameLst>
                                          <p:attrName>style.visibility</p:attrName>
                                        </p:attrNameLst>
                                      </p:cBhvr>
                                      <p:to>
                                        <p:strVal val="visible"/>
                                      </p:to>
                                    </p:set>
                                    <p:anim calcmode="lin" valueType="num">
                                      <p:cBhvr>
                                        <p:cTn id="23" dur="500" fill="hold"/>
                                        <p:tgtEl>
                                          <p:spTgt spid="717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717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717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717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7173">
                                            <p:txEl>
                                              <p:pRg st="2" end="2"/>
                                            </p:txEl>
                                          </p:spTgt>
                                        </p:tgtEl>
                                        <p:attrNameLst>
                                          <p:attrName>style.visibility</p:attrName>
                                        </p:attrNameLst>
                                      </p:cBhvr>
                                      <p:to>
                                        <p:strVal val="visible"/>
                                      </p:to>
                                    </p:set>
                                    <p:anim calcmode="lin" valueType="num">
                                      <p:cBhvr>
                                        <p:cTn id="31" dur="500" fill="hold"/>
                                        <p:tgtEl>
                                          <p:spTgt spid="717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717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717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717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7173">
                                            <p:txEl>
                                              <p:pRg st="3" end="3"/>
                                            </p:txEl>
                                          </p:spTgt>
                                        </p:tgtEl>
                                        <p:attrNameLst>
                                          <p:attrName>style.visibility</p:attrName>
                                        </p:attrNameLst>
                                      </p:cBhvr>
                                      <p:to>
                                        <p:strVal val="visible"/>
                                      </p:to>
                                    </p:set>
                                    <p:anim calcmode="lin" valueType="num">
                                      <p:cBhvr>
                                        <p:cTn id="39" dur="500" fill="hold"/>
                                        <p:tgtEl>
                                          <p:spTgt spid="717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717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717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717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7173">
                                            <p:txEl>
                                              <p:pRg st="4" end="4"/>
                                            </p:txEl>
                                          </p:spTgt>
                                        </p:tgtEl>
                                        <p:attrNameLst>
                                          <p:attrName>style.visibility</p:attrName>
                                        </p:attrNameLst>
                                      </p:cBhvr>
                                      <p:to>
                                        <p:strVal val="visible"/>
                                      </p:to>
                                    </p:set>
                                    <p:anim calcmode="lin" valueType="num">
                                      <p:cBhvr>
                                        <p:cTn id="47" dur="500" fill="hold"/>
                                        <p:tgtEl>
                                          <p:spTgt spid="717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717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717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717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9" presetClass="entr" presetSubtype="0" accel="100000" fill="hold" grpId="0" nodeType="clickEffect">
                                  <p:stCondLst>
                                    <p:cond delay="0"/>
                                  </p:stCondLst>
                                  <p:childTnLst>
                                    <p:set>
                                      <p:cBhvr>
                                        <p:cTn id="54" dur="1" fill="hold">
                                          <p:stCondLst>
                                            <p:cond delay="0"/>
                                          </p:stCondLst>
                                        </p:cTn>
                                        <p:tgtEl>
                                          <p:spTgt spid="7173">
                                            <p:txEl>
                                              <p:pRg st="5" end="5"/>
                                            </p:txEl>
                                          </p:spTgt>
                                        </p:tgtEl>
                                        <p:attrNameLst>
                                          <p:attrName>style.visibility</p:attrName>
                                        </p:attrNameLst>
                                      </p:cBhvr>
                                      <p:to>
                                        <p:strVal val="visible"/>
                                      </p:to>
                                    </p:set>
                                    <p:anim calcmode="lin" valueType="num">
                                      <p:cBhvr>
                                        <p:cTn id="55" dur="500" fill="hold"/>
                                        <p:tgtEl>
                                          <p:spTgt spid="717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717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717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717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9" presetClass="entr" presetSubtype="0" accel="100000" fill="hold" grpId="0" nodeType="clickEffect">
                                  <p:stCondLst>
                                    <p:cond delay="0"/>
                                  </p:stCondLst>
                                  <p:childTnLst>
                                    <p:set>
                                      <p:cBhvr>
                                        <p:cTn id="62" dur="1" fill="hold">
                                          <p:stCondLst>
                                            <p:cond delay="0"/>
                                          </p:stCondLst>
                                        </p:cTn>
                                        <p:tgtEl>
                                          <p:spTgt spid="7173">
                                            <p:txEl>
                                              <p:pRg st="6" end="6"/>
                                            </p:txEl>
                                          </p:spTgt>
                                        </p:tgtEl>
                                        <p:attrNameLst>
                                          <p:attrName>style.visibility</p:attrName>
                                        </p:attrNameLst>
                                      </p:cBhvr>
                                      <p:to>
                                        <p:strVal val="visible"/>
                                      </p:to>
                                    </p:set>
                                    <p:anim calcmode="lin" valueType="num">
                                      <p:cBhvr>
                                        <p:cTn id="63" dur="500" fill="hold"/>
                                        <p:tgtEl>
                                          <p:spTgt spid="717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717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717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717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9" presetClass="exit" presetSubtype="0" decel="100000" fill="hold" grpId="1" nodeType="clickEffect">
                                  <p:stCondLst>
                                    <p:cond delay="0"/>
                                  </p:stCondLst>
                                  <p:childTnLst>
                                    <p:anim calcmode="lin" valueType="num">
                                      <p:cBhvr>
                                        <p:cTn id="70" dur="500" fill="hold"/>
                                        <p:tgtEl>
                                          <p:spTgt spid="7172"/>
                                        </p:tgtEl>
                                        <p:attrNameLst>
                                          <p:attrName>ppt_h</p:attrName>
                                        </p:attrNameLst>
                                      </p:cBhvr>
                                      <p:tavLst>
                                        <p:tav tm="0">
                                          <p:val>
                                            <p:strVal val="ppt_h"/>
                                          </p:val>
                                        </p:tav>
                                        <p:tav tm="50000">
                                          <p:val>
                                            <p:strVal val="ppt_h/20"/>
                                          </p:val>
                                        </p:tav>
                                        <p:tav tm="100000">
                                          <p:val>
                                            <p:strVal val="ppt_h/20"/>
                                          </p:val>
                                        </p:tav>
                                      </p:tavLst>
                                    </p:anim>
                                    <p:anim calcmode="lin" valueType="num">
                                      <p:cBhvr>
                                        <p:cTn id="71" dur="500" fill="hold"/>
                                        <p:tgtEl>
                                          <p:spTgt spid="7172"/>
                                        </p:tgtEl>
                                        <p:attrNameLst>
                                          <p:attrName>ppt_w</p:attrName>
                                        </p:attrNameLst>
                                      </p:cBhvr>
                                      <p:tavLst>
                                        <p:tav tm="0">
                                          <p:val>
                                            <p:strVal val="ppt_w"/>
                                          </p:val>
                                        </p:tav>
                                        <p:tav tm="50000">
                                          <p:val>
                                            <p:strVal val="ppt_w+.3"/>
                                          </p:val>
                                        </p:tav>
                                        <p:tav tm="100000">
                                          <p:val>
                                            <p:strVal val="ppt_w+.3"/>
                                          </p:val>
                                        </p:tav>
                                      </p:tavLst>
                                    </p:anim>
                                    <p:anim calcmode="lin" valueType="num">
                                      <p:cBhvr>
                                        <p:cTn id="72" dur="500" fill="hold"/>
                                        <p:tgtEl>
                                          <p:spTgt spid="7172"/>
                                        </p:tgtEl>
                                        <p:attrNameLst>
                                          <p:attrName>ppt_x</p:attrName>
                                        </p:attrNameLst>
                                      </p:cBhvr>
                                      <p:tavLst>
                                        <p:tav tm="0">
                                          <p:val>
                                            <p:strVal val="ppt_x"/>
                                          </p:val>
                                        </p:tav>
                                        <p:tav tm="50000">
                                          <p:val>
                                            <p:strVal val="ppt_x"/>
                                          </p:val>
                                        </p:tav>
                                        <p:tav tm="100000">
                                          <p:val>
                                            <p:strVal val="ppt_x-.3"/>
                                          </p:val>
                                        </p:tav>
                                      </p:tavLst>
                                    </p:anim>
                                    <p:anim calcmode="lin" valueType="num">
                                      <p:cBhvr>
                                        <p:cTn id="73" dur="500" fill="hold"/>
                                        <p:tgtEl>
                                          <p:spTgt spid="7172"/>
                                        </p:tgtEl>
                                        <p:attrNameLst>
                                          <p:attrName>ppt_y</p:attrName>
                                        </p:attrNameLst>
                                      </p:cBhvr>
                                      <p:tavLst>
                                        <p:tav tm="0">
                                          <p:val>
                                            <p:strVal val="ppt_y"/>
                                          </p:val>
                                        </p:tav>
                                        <p:tav tm="100000">
                                          <p:val>
                                            <p:strVal val="ppt_y"/>
                                          </p:val>
                                        </p:tav>
                                      </p:tavLst>
                                    </p:anim>
                                    <p:set>
                                      <p:cBhvr>
                                        <p:cTn id="74" dur="1" fill="hold">
                                          <p:stCondLst>
                                            <p:cond delay="499"/>
                                          </p:stCondLst>
                                        </p:cTn>
                                        <p:tgtEl>
                                          <p:spTgt spid="7172"/>
                                        </p:tgtEl>
                                        <p:attrNameLst>
                                          <p:attrName>style.visibility</p:attrName>
                                        </p:attrNameLst>
                                      </p:cBhvr>
                                      <p:to>
                                        <p:strVal val="hidden"/>
                                      </p:to>
                                    </p:set>
                                  </p:childTnLst>
                                </p:cTn>
                              </p:par>
                              <p:par>
                                <p:cTn id="75" presetID="39" presetClass="exit" presetSubtype="0" decel="100000" fill="hold" grpId="1" nodeType="withEffect">
                                  <p:stCondLst>
                                    <p:cond delay="0"/>
                                  </p:stCondLst>
                                  <p:childTnLst>
                                    <p:anim calcmode="lin" valueType="num">
                                      <p:cBhvr>
                                        <p:cTn id="76" dur="500" fill="hold"/>
                                        <p:tgtEl>
                                          <p:spTgt spid="7173">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7" dur="500" fill="hold"/>
                                        <p:tgtEl>
                                          <p:spTgt spid="7173">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8" dur="500" fill="hold"/>
                                        <p:tgtEl>
                                          <p:spTgt spid="7173">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79" dur="500" fill="hold"/>
                                        <p:tgtEl>
                                          <p:spTgt spid="7173">
                                            <p:txEl>
                                              <p:pRg st="0" end="0"/>
                                            </p:txEl>
                                          </p:spTgt>
                                        </p:tgtEl>
                                        <p:attrNameLst>
                                          <p:attrName>ppt_y</p:attrName>
                                        </p:attrNameLst>
                                      </p:cBhvr>
                                      <p:tavLst>
                                        <p:tav tm="0">
                                          <p:val>
                                            <p:strVal val="ppt_y"/>
                                          </p:val>
                                        </p:tav>
                                        <p:tav tm="100000">
                                          <p:val>
                                            <p:strVal val="ppt_y"/>
                                          </p:val>
                                        </p:tav>
                                      </p:tavLst>
                                    </p:anim>
                                    <p:set>
                                      <p:cBhvr>
                                        <p:cTn id="80" dur="1" fill="hold">
                                          <p:stCondLst>
                                            <p:cond delay="499"/>
                                          </p:stCondLst>
                                        </p:cTn>
                                        <p:tgtEl>
                                          <p:spTgt spid="7173">
                                            <p:txEl>
                                              <p:pRg st="0" end="0"/>
                                            </p:txEl>
                                          </p:spTgt>
                                        </p:tgtEl>
                                        <p:attrNameLst>
                                          <p:attrName>style.visibility</p:attrName>
                                        </p:attrNameLst>
                                      </p:cBhvr>
                                      <p:to>
                                        <p:strVal val="hidden"/>
                                      </p:to>
                                    </p:set>
                                  </p:childTnLst>
                                </p:cTn>
                              </p:par>
                              <p:par>
                                <p:cTn id="81" presetID="39" presetClass="exit" presetSubtype="0" decel="100000" fill="hold" grpId="1" nodeType="withEffect">
                                  <p:stCondLst>
                                    <p:cond delay="0"/>
                                  </p:stCondLst>
                                  <p:childTnLst>
                                    <p:anim calcmode="lin" valueType="num">
                                      <p:cBhvr>
                                        <p:cTn id="82" dur="500" fill="hold"/>
                                        <p:tgtEl>
                                          <p:spTgt spid="7173">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83" dur="500" fill="hold"/>
                                        <p:tgtEl>
                                          <p:spTgt spid="7173">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84" dur="500" fill="hold"/>
                                        <p:tgtEl>
                                          <p:spTgt spid="7173">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85" dur="500" fill="hold"/>
                                        <p:tgtEl>
                                          <p:spTgt spid="7173">
                                            <p:txEl>
                                              <p:pRg st="1" end="1"/>
                                            </p:txEl>
                                          </p:spTgt>
                                        </p:tgtEl>
                                        <p:attrNameLst>
                                          <p:attrName>ppt_y</p:attrName>
                                        </p:attrNameLst>
                                      </p:cBhvr>
                                      <p:tavLst>
                                        <p:tav tm="0">
                                          <p:val>
                                            <p:strVal val="ppt_y"/>
                                          </p:val>
                                        </p:tav>
                                        <p:tav tm="100000">
                                          <p:val>
                                            <p:strVal val="ppt_y"/>
                                          </p:val>
                                        </p:tav>
                                      </p:tavLst>
                                    </p:anim>
                                    <p:set>
                                      <p:cBhvr>
                                        <p:cTn id="86" dur="1" fill="hold">
                                          <p:stCondLst>
                                            <p:cond delay="499"/>
                                          </p:stCondLst>
                                        </p:cTn>
                                        <p:tgtEl>
                                          <p:spTgt spid="7173">
                                            <p:txEl>
                                              <p:pRg st="1" end="1"/>
                                            </p:txEl>
                                          </p:spTgt>
                                        </p:tgtEl>
                                        <p:attrNameLst>
                                          <p:attrName>style.visibility</p:attrName>
                                        </p:attrNameLst>
                                      </p:cBhvr>
                                      <p:to>
                                        <p:strVal val="hidden"/>
                                      </p:to>
                                    </p:set>
                                  </p:childTnLst>
                                </p:cTn>
                              </p:par>
                              <p:par>
                                <p:cTn id="87" presetID="39" presetClass="exit" presetSubtype="0" decel="100000" fill="hold" grpId="1" nodeType="withEffect">
                                  <p:stCondLst>
                                    <p:cond delay="0"/>
                                  </p:stCondLst>
                                  <p:childTnLst>
                                    <p:anim calcmode="lin" valueType="num">
                                      <p:cBhvr>
                                        <p:cTn id="88" dur="500" fill="hold"/>
                                        <p:tgtEl>
                                          <p:spTgt spid="7173">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89" dur="500" fill="hold"/>
                                        <p:tgtEl>
                                          <p:spTgt spid="7173">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90" dur="500" fill="hold"/>
                                        <p:tgtEl>
                                          <p:spTgt spid="7173">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91" dur="500" fill="hold"/>
                                        <p:tgtEl>
                                          <p:spTgt spid="7173">
                                            <p:txEl>
                                              <p:pRg st="2" end="2"/>
                                            </p:txEl>
                                          </p:spTgt>
                                        </p:tgtEl>
                                        <p:attrNameLst>
                                          <p:attrName>ppt_y</p:attrName>
                                        </p:attrNameLst>
                                      </p:cBhvr>
                                      <p:tavLst>
                                        <p:tav tm="0">
                                          <p:val>
                                            <p:strVal val="ppt_y"/>
                                          </p:val>
                                        </p:tav>
                                        <p:tav tm="100000">
                                          <p:val>
                                            <p:strVal val="ppt_y"/>
                                          </p:val>
                                        </p:tav>
                                      </p:tavLst>
                                    </p:anim>
                                    <p:set>
                                      <p:cBhvr>
                                        <p:cTn id="92" dur="1" fill="hold">
                                          <p:stCondLst>
                                            <p:cond delay="499"/>
                                          </p:stCondLst>
                                        </p:cTn>
                                        <p:tgtEl>
                                          <p:spTgt spid="7173">
                                            <p:txEl>
                                              <p:pRg st="2" end="2"/>
                                            </p:txEl>
                                          </p:spTgt>
                                        </p:tgtEl>
                                        <p:attrNameLst>
                                          <p:attrName>style.visibility</p:attrName>
                                        </p:attrNameLst>
                                      </p:cBhvr>
                                      <p:to>
                                        <p:strVal val="hidden"/>
                                      </p:to>
                                    </p:set>
                                  </p:childTnLst>
                                </p:cTn>
                              </p:par>
                              <p:par>
                                <p:cTn id="93" presetID="39" presetClass="exit" presetSubtype="0" decel="100000" fill="hold" grpId="1" nodeType="withEffect">
                                  <p:stCondLst>
                                    <p:cond delay="0"/>
                                  </p:stCondLst>
                                  <p:childTnLst>
                                    <p:anim calcmode="lin" valueType="num">
                                      <p:cBhvr>
                                        <p:cTn id="94" dur="500" fill="hold"/>
                                        <p:tgtEl>
                                          <p:spTgt spid="7173">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95" dur="500" fill="hold"/>
                                        <p:tgtEl>
                                          <p:spTgt spid="7173">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96" dur="500" fill="hold"/>
                                        <p:tgtEl>
                                          <p:spTgt spid="7173">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97" dur="500" fill="hold"/>
                                        <p:tgtEl>
                                          <p:spTgt spid="7173">
                                            <p:txEl>
                                              <p:pRg st="3" end="3"/>
                                            </p:txEl>
                                          </p:spTgt>
                                        </p:tgtEl>
                                        <p:attrNameLst>
                                          <p:attrName>ppt_y</p:attrName>
                                        </p:attrNameLst>
                                      </p:cBhvr>
                                      <p:tavLst>
                                        <p:tav tm="0">
                                          <p:val>
                                            <p:strVal val="ppt_y"/>
                                          </p:val>
                                        </p:tav>
                                        <p:tav tm="100000">
                                          <p:val>
                                            <p:strVal val="ppt_y"/>
                                          </p:val>
                                        </p:tav>
                                      </p:tavLst>
                                    </p:anim>
                                    <p:set>
                                      <p:cBhvr>
                                        <p:cTn id="98" dur="1" fill="hold">
                                          <p:stCondLst>
                                            <p:cond delay="499"/>
                                          </p:stCondLst>
                                        </p:cTn>
                                        <p:tgtEl>
                                          <p:spTgt spid="7173">
                                            <p:txEl>
                                              <p:pRg st="3" end="3"/>
                                            </p:txEl>
                                          </p:spTgt>
                                        </p:tgtEl>
                                        <p:attrNameLst>
                                          <p:attrName>style.visibility</p:attrName>
                                        </p:attrNameLst>
                                      </p:cBhvr>
                                      <p:to>
                                        <p:strVal val="hidden"/>
                                      </p:to>
                                    </p:set>
                                  </p:childTnLst>
                                </p:cTn>
                              </p:par>
                              <p:par>
                                <p:cTn id="99" presetID="39" presetClass="exit" presetSubtype="0" decel="100000" fill="hold" grpId="1" nodeType="withEffect">
                                  <p:stCondLst>
                                    <p:cond delay="0"/>
                                  </p:stCondLst>
                                  <p:childTnLst>
                                    <p:anim calcmode="lin" valueType="num">
                                      <p:cBhvr>
                                        <p:cTn id="100" dur="500" fill="hold"/>
                                        <p:tgtEl>
                                          <p:spTgt spid="7173">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01" dur="500" fill="hold"/>
                                        <p:tgtEl>
                                          <p:spTgt spid="7173">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02" dur="500" fill="hold"/>
                                        <p:tgtEl>
                                          <p:spTgt spid="7173">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103" dur="500" fill="hold"/>
                                        <p:tgtEl>
                                          <p:spTgt spid="7173">
                                            <p:txEl>
                                              <p:pRg st="4" end="4"/>
                                            </p:txEl>
                                          </p:spTgt>
                                        </p:tgtEl>
                                        <p:attrNameLst>
                                          <p:attrName>ppt_y</p:attrName>
                                        </p:attrNameLst>
                                      </p:cBhvr>
                                      <p:tavLst>
                                        <p:tav tm="0">
                                          <p:val>
                                            <p:strVal val="ppt_y"/>
                                          </p:val>
                                        </p:tav>
                                        <p:tav tm="100000">
                                          <p:val>
                                            <p:strVal val="ppt_y"/>
                                          </p:val>
                                        </p:tav>
                                      </p:tavLst>
                                    </p:anim>
                                    <p:set>
                                      <p:cBhvr>
                                        <p:cTn id="104" dur="1" fill="hold">
                                          <p:stCondLst>
                                            <p:cond delay="499"/>
                                          </p:stCondLst>
                                        </p:cTn>
                                        <p:tgtEl>
                                          <p:spTgt spid="7173">
                                            <p:txEl>
                                              <p:pRg st="4" end="4"/>
                                            </p:txEl>
                                          </p:spTgt>
                                        </p:tgtEl>
                                        <p:attrNameLst>
                                          <p:attrName>style.visibility</p:attrName>
                                        </p:attrNameLst>
                                      </p:cBhvr>
                                      <p:to>
                                        <p:strVal val="hidden"/>
                                      </p:to>
                                    </p:set>
                                  </p:childTnLst>
                                </p:cTn>
                              </p:par>
                              <p:par>
                                <p:cTn id="105" presetID="39" presetClass="exit" presetSubtype="0" decel="100000" fill="hold" grpId="1" nodeType="withEffect">
                                  <p:stCondLst>
                                    <p:cond delay="0"/>
                                  </p:stCondLst>
                                  <p:childTnLst>
                                    <p:anim calcmode="lin" valueType="num">
                                      <p:cBhvr>
                                        <p:cTn id="106" dur="500" fill="hold"/>
                                        <p:tgtEl>
                                          <p:spTgt spid="7173">
                                            <p:txEl>
                                              <p:pRg st="5" end="5"/>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07" dur="500" fill="hold"/>
                                        <p:tgtEl>
                                          <p:spTgt spid="7173">
                                            <p:txEl>
                                              <p:pRg st="5" end="5"/>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08" dur="500" fill="hold"/>
                                        <p:tgtEl>
                                          <p:spTgt spid="7173">
                                            <p:txEl>
                                              <p:pRg st="5" end="5"/>
                                            </p:txEl>
                                          </p:spTgt>
                                        </p:tgtEl>
                                        <p:attrNameLst>
                                          <p:attrName>ppt_x</p:attrName>
                                        </p:attrNameLst>
                                      </p:cBhvr>
                                      <p:tavLst>
                                        <p:tav tm="0">
                                          <p:val>
                                            <p:strVal val="ppt_x"/>
                                          </p:val>
                                        </p:tav>
                                        <p:tav tm="50000">
                                          <p:val>
                                            <p:strVal val="ppt_x"/>
                                          </p:val>
                                        </p:tav>
                                        <p:tav tm="100000">
                                          <p:val>
                                            <p:strVal val="ppt_x-.3"/>
                                          </p:val>
                                        </p:tav>
                                      </p:tavLst>
                                    </p:anim>
                                    <p:anim calcmode="lin" valueType="num">
                                      <p:cBhvr>
                                        <p:cTn id="109" dur="500" fill="hold"/>
                                        <p:tgtEl>
                                          <p:spTgt spid="7173">
                                            <p:txEl>
                                              <p:pRg st="5" end="5"/>
                                            </p:txEl>
                                          </p:spTgt>
                                        </p:tgtEl>
                                        <p:attrNameLst>
                                          <p:attrName>ppt_y</p:attrName>
                                        </p:attrNameLst>
                                      </p:cBhvr>
                                      <p:tavLst>
                                        <p:tav tm="0">
                                          <p:val>
                                            <p:strVal val="ppt_y"/>
                                          </p:val>
                                        </p:tav>
                                        <p:tav tm="100000">
                                          <p:val>
                                            <p:strVal val="ppt_y"/>
                                          </p:val>
                                        </p:tav>
                                      </p:tavLst>
                                    </p:anim>
                                    <p:set>
                                      <p:cBhvr>
                                        <p:cTn id="110" dur="1" fill="hold">
                                          <p:stCondLst>
                                            <p:cond delay="499"/>
                                          </p:stCondLst>
                                        </p:cTn>
                                        <p:tgtEl>
                                          <p:spTgt spid="7173">
                                            <p:txEl>
                                              <p:pRg st="5" end="5"/>
                                            </p:txEl>
                                          </p:spTgt>
                                        </p:tgtEl>
                                        <p:attrNameLst>
                                          <p:attrName>style.visibility</p:attrName>
                                        </p:attrNameLst>
                                      </p:cBhvr>
                                      <p:to>
                                        <p:strVal val="hidden"/>
                                      </p:to>
                                    </p:set>
                                  </p:childTnLst>
                                </p:cTn>
                              </p:par>
                              <p:par>
                                <p:cTn id="111" presetID="39" presetClass="exit" presetSubtype="0" decel="100000" fill="hold" grpId="1" nodeType="withEffect">
                                  <p:stCondLst>
                                    <p:cond delay="0"/>
                                  </p:stCondLst>
                                  <p:childTnLst>
                                    <p:anim calcmode="lin" valueType="num">
                                      <p:cBhvr>
                                        <p:cTn id="112" dur="500" fill="hold"/>
                                        <p:tgtEl>
                                          <p:spTgt spid="7173">
                                            <p:txEl>
                                              <p:pRg st="6" end="6"/>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13" dur="500" fill="hold"/>
                                        <p:tgtEl>
                                          <p:spTgt spid="7173">
                                            <p:txEl>
                                              <p:pRg st="6" end="6"/>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14" dur="500" fill="hold"/>
                                        <p:tgtEl>
                                          <p:spTgt spid="7173">
                                            <p:txEl>
                                              <p:pRg st="6" end="6"/>
                                            </p:txEl>
                                          </p:spTgt>
                                        </p:tgtEl>
                                        <p:attrNameLst>
                                          <p:attrName>ppt_x</p:attrName>
                                        </p:attrNameLst>
                                      </p:cBhvr>
                                      <p:tavLst>
                                        <p:tav tm="0">
                                          <p:val>
                                            <p:strVal val="ppt_x"/>
                                          </p:val>
                                        </p:tav>
                                        <p:tav tm="50000">
                                          <p:val>
                                            <p:strVal val="ppt_x"/>
                                          </p:val>
                                        </p:tav>
                                        <p:tav tm="100000">
                                          <p:val>
                                            <p:strVal val="ppt_x-.3"/>
                                          </p:val>
                                        </p:tav>
                                      </p:tavLst>
                                    </p:anim>
                                    <p:anim calcmode="lin" valueType="num">
                                      <p:cBhvr>
                                        <p:cTn id="115" dur="500" fill="hold"/>
                                        <p:tgtEl>
                                          <p:spTgt spid="7173">
                                            <p:txEl>
                                              <p:pRg st="6" end="6"/>
                                            </p:txEl>
                                          </p:spTgt>
                                        </p:tgtEl>
                                        <p:attrNameLst>
                                          <p:attrName>ppt_y</p:attrName>
                                        </p:attrNameLst>
                                      </p:cBhvr>
                                      <p:tavLst>
                                        <p:tav tm="0">
                                          <p:val>
                                            <p:strVal val="ppt_y"/>
                                          </p:val>
                                        </p:tav>
                                        <p:tav tm="100000">
                                          <p:val>
                                            <p:strVal val="ppt_y"/>
                                          </p:val>
                                        </p:tav>
                                      </p:tavLst>
                                    </p:anim>
                                    <p:set>
                                      <p:cBhvr>
                                        <p:cTn id="116" dur="1" fill="hold">
                                          <p:stCondLst>
                                            <p:cond delay="499"/>
                                          </p:stCondLst>
                                        </p:cTn>
                                        <p:tgtEl>
                                          <p:spTgt spid="717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2" grpId="1"/>
      <p:bldP spid="7173" grpId="0" build="p"/>
      <p:bldP spid="7173" grpId="1"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fontScale="90000"/>
          </a:bodyPr>
          <a:lstStyle/>
          <a:p>
            <a:r>
              <a:rPr lang="ru-RU" dirty="0" smtClean="0"/>
              <a:t>Сатира в изображении московского мещанства</a:t>
            </a:r>
            <a:endParaRPr lang="ru-RU" dirty="0"/>
          </a:p>
        </p:txBody>
      </p:sp>
      <p:sp>
        <p:nvSpPr>
          <p:cNvPr id="3" name="Содержимое 2"/>
          <p:cNvSpPr>
            <a:spLocks noGrp="1"/>
          </p:cNvSpPr>
          <p:nvPr>
            <p:ph sz="quarter" idx="4294967295"/>
          </p:nvPr>
        </p:nvSpPr>
        <p:spPr>
          <a:xfrm>
            <a:off x="971600" y="1412776"/>
            <a:ext cx="8504237" cy="4572000"/>
          </a:xfrm>
        </p:spPr>
        <p:txBody>
          <a:bodyPr/>
          <a:lstStyle/>
          <a:p>
            <a:pPr>
              <a:buNone/>
              <a:tabLst>
                <a:tab pos="1790700" algn="l"/>
              </a:tabLst>
            </a:pPr>
            <a:endParaRPr lang="ru-RU" dirty="0" smtClean="0"/>
          </a:p>
          <a:p>
            <a:pPr>
              <a:buNone/>
              <a:tabLst>
                <a:tab pos="1790700" algn="l"/>
              </a:tabLst>
            </a:pPr>
            <a:r>
              <a:rPr lang="ru-RU" dirty="0" smtClean="0"/>
              <a:t>Средства: 1) </a:t>
            </a:r>
            <a:r>
              <a:rPr lang="ru-RU" b="1" i="1" dirty="0" smtClean="0">
                <a:solidFill>
                  <a:srgbClr val="C00000"/>
                </a:solidFill>
              </a:rPr>
              <a:t>Фарс</a:t>
            </a:r>
          </a:p>
          <a:p>
            <a:pPr>
              <a:buNone/>
            </a:pPr>
            <a:r>
              <a:rPr lang="ru-RU" dirty="0" smtClean="0"/>
              <a:t>			2</a:t>
            </a:r>
            <a:r>
              <a:rPr lang="ru-RU" b="1" i="1" dirty="0" smtClean="0"/>
              <a:t>) </a:t>
            </a:r>
            <a:r>
              <a:rPr lang="ru-RU" b="1" i="1" dirty="0" smtClean="0">
                <a:solidFill>
                  <a:srgbClr val="00B0F0"/>
                </a:solidFill>
              </a:rPr>
              <a:t>Гротеск</a:t>
            </a:r>
          </a:p>
          <a:p>
            <a:pPr>
              <a:buNone/>
            </a:pPr>
            <a:r>
              <a:rPr lang="ru-RU" dirty="0" smtClean="0"/>
              <a:t>			3)</a:t>
            </a:r>
            <a:r>
              <a:rPr lang="ru-RU" b="1" i="1" dirty="0" smtClean="0">
                <a:solidFill>
                  <a:schemeClr val="tx2">
                    <a:lumMod val="50000"/>
                    <a:lumOff val="50000"/>
                  </a:schemeClr>
                </a:solidFill>
              </a:rPr>
              <a:t>Ирония</a:t>
            </a:r>
          </a:p>
          <a:p>
            <a:pPr>
              <a:buNone/>
            </a:pPr>
            <a:r>
              <a:rPr lang="ru-RU" dirty="0" smtClean="0"/>
              <a:t>			4) </a:t>
            </a:r>
            <a:r>
              <a:rPr lang="ru-RU" b="1" i="1" dirty="0" smtClean="0">
                <a:solidFill>
                  <a:srgbClr val="002060"/>
                </a:solidFill>
              </a:rPr>
              <a:t>Сарказм</a:t>
            </a:r>
          </a:p>
          <a:p>
            <a:pPr>
              <a:buNone/>
            </a:pPr>
            <a:r>
              <a:rPr lang="ru-RU" dirty="0" smtClean="0"/>
              <a:t>			5)</a:t>
            </a:r>
            <a:r>
              <a:rPr lang="ru-RU" b="1" i="1" dirty="0" smtClean="0">
                <a:solidFill>
                  <a:srgbClr val="7030A0"/>
                </a:solidFill>
              </a:rPr>
              <a:t>Фантастика</a:t>
            </a:r>
            <a:endParaRPr lang="ru-RU" b="1" i="1" dirty="0">
              <a:solidFill>
                <a:srgbClr val="7030A0"/>
              </a:solidFill>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5918" y="500042"/>
            <a:ext cx="5500224" cy="584775"/>
          </a:xfrm>
          <a:prstGeom prst="rect">
            <a:avLst/>
          </a:prstGeom>
        </p:spPr>
        <p:txBody>
          <a:bodyPr wrap="none">
            <a:spAutoFit/>
          </a:bodyPr>
          <a:lstStyle/>
          <a:p>
            <a:r>
              <a:rPr lang="ru-RU" sz="3200" dirty="0" smtClean="0">
                <a:solidFill>
                  <a:srgbClr val="FF0000"/>
                </a:solidFill>
                <a:latin typeface="LetteraTrentadue" pitchFamily="2" charset="0"/>
              </a:rPr>
              <a:t>Сатирические персонажи</a:t>
            </a:r>
            <a:endParaRPr lang="ru-RU" sz="3200" dirty="0">
              <a:solidFill>
                <a:srgbClr val="FF0000"/>
              </a:solidFill>
              <a:latin typeface="LetteraTrentadue" pitchFamily="2" charset="0"/>
            </a:endParaRPr>
          </a:p>
        </p:txBody>
      </p:sp>
      <p:sp>
        <p:nvSpPr>
          <p:cNvPr id="6" name="Прямоугольник 5"/>
          <p:cNvSpPr/>
          <p:nvPr/>
        </p:nvSpPr>
        <p:spPr>
          <a:xfrm>
            <a:off x="142844" y="1285860"/>
            <a:ext cx="4572000" cy="2062103"/>
          </a:xfrm>
          <a:prstGeom prst="rect">
            <a:avLst/>
          </a:prstGeom>
        </p:spPr>
        <p:txBody>
          <a:bodyPr>
            <a:spAutoFit/>
          </a:bodyPr>
          <a:lstStyle/>
          <a:p>
            <a:r>
              <a:rPr lang="ru-RU" sz="2000" dirty="0" smtClean="0">
                <a:solidFill>
                  <a:srgbClr val="7030A0"/>
                </a:solidFill>
              </a:rPr>
              <a:t>Степан Богданович Лиходеев</a:t>
            </a:r>
          </a:p>
          <a:p>
            <a:r>
              <a:rPr lang="ru-RU" dirty="0" smtClean="0">
                <a:solidFill>
                  <a:prstClr val="white"/>
                </a:solidFill>
              </a:rPr>
              <a:t>Директор театра Варьете, сосед Берлиоза, также проживающий в «нехорошей квартире» на Садовой. Бездельник, бабник и пьяница. За «служебное несоответствие» был телепортирован в Ялту приспешниками Воланда</a:t>
            </a:r>
            <a:endParaRPr lang="ru-RU" dirty="0">
              <a:solidFill>
                <a:prstClr val="white"/>
              </a:solidFill>
            </a:endParaRPr>
          </a:p>
        </p:txBody>
      </p:sp>
      <p:pic>
        <p:nvPicPr>
          <p:cNvPr id="7171" name="Picture 3"/>
          <p:cNvPicPr>
            <a:picLocks noChangeAspect="1" noChangeArrowheads="1"/>
          </p:cNvPicPr>
          <p:nvPr/>
        </p:nvPicPr>
        <p:blipFill>
          <a:blip r:embed="rId2" cstate="print"/>
          <a:srcRect/>
          <a:stretch>
            <a:fillRect/>
          </a:stretch>
        </p:blipFill>
        <p:spPr bwMode="auto">
          <a:xfrm>
            <a:off x="5214942" y="1142984"/>
            <a:ext cx="2786082" cy="2143140"/>
          </a:xfrm>
          <a:prstGeom prst="rect">
            <a:avLst/>
          </a:prstGeom>
          <a:noFill/>
          <a:ln w="9525">
            <a:solidFill>
              <a:srgbClr val="FF0000"/>
            </a:solidFill>
            <a:miter lim="800000"/>
            <a:headEnd/>
            <a:tailEnd/>
          </a:ln>
          <a:effectLst/>
        </p:spPr>
      </p:pic>
      <p:sp>
        <p:nvSpPr>
          <p:cNvPr id="9" name="Прямоугольник 8"/>
          <p:cNvSpPr/>
          <p:nvPr/>
        </p:nvSpPr>
        <p:spPr>
          <a:xfrm>
            <a:off x="3714744" y="3286124"/>
            <a:ext cx="5429256" cy="3416320"/>
          </a:xfrm>
          <a:prstGeom prst="rect">
            <a:avLst/>
          </a:prstGeom>
        </p:spPr>
        <p:txBody>
          <a:bodyPr wrap="square">
            <a:spAutoFit/>
          </a:bodyPr>
          <a:lstStyle/>
          <a:p>
            <a:r>
              <a:rPr lang="ru-RU" sz="2000" dirty="0" smtClean="0">
                <a:solidFill>
                  <a:srgbClr val="7030A0"/>
                </a:solidFill>
              </a:rPr>
              <a:t>Иван Савельевич Варенуха</a:t>
            </a:r>
          </a:p>
          <a:p>
            <a:r>
              <a:rPr lang="ru-RU" dirty="0" smtClean="0">
                <a:solidFill>
                  <a:prstClr val="white"/>
                </a:solidFill>
              </a:rPr>
              <a:t>Администратор театра Варьете. Попал в лапы к шайке Воланда, когда нёс в НКВД распечатку переписки с попавшим в Ялту Лиходеевым. В наказание за «ложь и хамство по телефону», был превращён Геллой в вампира-наводчика. После бала был превращён обратно в человека и отпущен. По завершении всех событий, описанных в романе, Варёнуха стал более добродушным, вежливым и честным человеком.</a:t>
            </a:r>
          </a:p>
          <a:p>
            <a:r>
              <a:rPr lang="ru-RU" dirty="0" smtClean="0">
                <a:solidFill>
                  <a:prstClr val="white"/>
                </a:solidFill>
              </a:rPr>
              <a:t>Интересный факт: наказание Варенухи было «частной инициативой» Азазелло и Бегемота.</a:t>
            </a:r>
            <a:endParaRPr lang="ru-RU" dirty="0">
              <a:solidFill>
                <a:prstClr val="white"/>
              </a:solidFill>
            </a:endParaRPr>
          </a:p>
        </p:txBody>
      </p:sp>
      <p:pic>
        <p:nvPicPr>
          <p:cNvPr id="7172" name="Picture 4"/>
          <p:cNvPicPr>
            <a:picLocks noChangeAspect="1" noChangeArrowheads="1"/>
          </p:cNvPicPr>
          <p:nvPr/>
        </p:nvPicPr>
        <p:blipFill>
          <a:blip r:embed="rId3" cstate="print"/>
          <a:srcRect/>
          <a:stretch>
            <a:fillRect/>
          </a:stretch>
        </p:blipFill>
        <p:spPr bwMode="auto">
          <a:xfrm>
            <a:off x="357158" y="3643314"/>
            <a:ext cx="2928958" cy="2786082"/>
          </a:xfrm>
          <a:prstGeom prst="rect">
            <a:avLst/>
          </a:prstGeom>
          <a:noFill/>
          <a:ln w="9525">
            <a:solidFill>
              <a:srgbClr val="FF0000"/>
            </a:solidFill>
            <a:miter lim="800000"/>
            <a:headEnd/>
            <a:tailEnd/>
          </a:ln>
          <a:effectLst/>
        </p:spPr>
      </p:pic>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1643050"/>
            <a:ext cx="5429288" cy="2215991"/>
          </a:xfrm>
          <a:prstGeom prst="rect">
            <a:avLst/>
          </a:prstGeom>
        </p:spPr>
        <p:txBody>
          <a:bodyPr wrap="square">
            <a:spAutoFit/>
          </a:bodyPr>
          <a:lstStyle/>
          <a:p>
            <a:r>
              <a:rPr lang="ru-RU" sz="2400" dirty="0" smtClean="0">
                <a:solidFill>
                  <a:srgbClr val="7030A0"/>
                </a:solidFill>
                <a:latin typeface="LetteraTrentadue" pitchFamily="2" charset="0"/>
              </a:rPr>
              <a:t>Никанор Иванович Босой</a:t>
            </a:r>
          </a:p>
          <a:p>
            <a:endParaRPr lang="ru-RU" sz="2400" dirty="0" smtClean="0">
              <a:solidFill>
                <a:srgbClr val="7030A0"/>
              </a:solidFill>
              <a:latin typeface="LetteraTrentadue" pitchFamily="2" charset="0"/>
            </a:endParaRPr>
          </a:p>
          <a:p>
            <a:r>
              <a:rPr lang="ru-RU" dirty="0" smtClean="0">
                <a:solidFill>
                  <a:prstClr val="white"/>
                </a:solidFill>
              </a:rPr>
              <a:t>Председатель жилтоварищества на Садовой улице, где поселился Воланд на время пребывания в Москве. Жаден, накануне совершил хищение средств из кассы жилтоварищества.</a:t>
            </a:r>
          </a:p>
          <a:p>
            <a:endParaRPr lang="ru-RU" dirty="0" smtClean="0">
              <a:solidFill>
                <a:prstClr val="white"/>
              </a:solidFill>
            </a:endParaRPr>
          </a:p>
        </p:txBody>
      </p:sp>
      <p:pic>
        <p:nvPicPr>
          <p:cNvPr id="8194" name="Picture 2"/>
          <p:cNvPicPr>
            <a:picLocks noChangeAspect="1" noChangeArrowheads="1"/>
          </p:cNvPicPr>
          <p:nvPr/>
        </p:nvPicPr>
        <p:blipFill>
          <a:blip r:embed="rId2" cstate="print"/>
          <a:srcRect/>
          <a:stretch>
            <a:fillRect/>
          </a:stretch>
        </p:blipFill>
        <p:spPr bwMode="auto">
          <a:xfrm>
            <a:off x="6143636" y="1714488"/>
            <a:ext cx="2428892" cy="2000264"/>
          </a:xfrm>
          <a:prstGeom prst="rect">
            <a:avLst/>
          </a:prstGeom>
          <a:noFill/>
          <a:ln w="9525">
            <a:noFill/>
            <a:miter lim="800000"/>
            <a:headEnd/>
            <a:tailEnd/>
          </a:ln>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fade">
                                      <p:cBhvr>
                                        <p:cTn id="1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428736"/>
            <a:ext cx="5857900" cy="4247317"/>
          </a:xfrm>
          <a:prstGeom prst="rect">
            <a:avLst/>
          </a:prstGeom>
        </p:spPr>
        <p:txBody>
          <a:bodyPr wrap="square">
            <a:spAutoFit/>
          </a:bodyPr>
          <a:lstStyle/>
          <a:p>
            <a:r>
              <a:rPr lang="ru-RU" dirty="0" smtClean="0">
                <a:solidFill>
                  <a:srgbClr val="7030A0"/>
                </a:solidFill>
              </a:rPr>
              <a:t>Нечистая сила вступает в дело, проводит один эксперимент за другим, устраивает массовый гипноз, чисто научный опыт. И люди показывают свое истинное лицо. Сеанс разоблачения удался.</a:t>
            </a:r>
          </a:p>
          <a:p>
            <a:endParaRPr lang="ru-RU" dirty="0" smtClean="0">
              <a:solidFill>
                <a:srgbClr val="7030A0"/>
              </a:solidFill>
            </a:endParaRPr>
          </a:p>
          <a:p>
            <a:r>
              <a:rPr lang="ru-RU" dirty="0" smtClean="0">
                <a:solidFill>
                  <a:srgbClr val="7030A0"/>
                </a:solidFill>
              </a:rPr>
              <a:t>Чудеса, демонстрируемые Воландовой свитой, есть удовлетворение скрытых желаний людей. С людей слетает благопристойность, и проявляются вечные человеческие пороки: алчность, жестокость, корыстолюбие, лживость, ханжество…</a:t>
            </a:r>
          </a:p>
          <a:p>
            <a:endParaRPr lang="ru-RU" dirty="0" smtClean="0">
              <a:solidFill>
                <a:srgbClr val="7030A0"/>
              </a:solidFill>
            </a:endParaRPr>
          </a:p>
          <a:p>
            <a:r>
              <a:rPr lang="ru-RU" dirty="0" smtClean="0">
                <a:solidFill>
                  <a:srgbClr val="7030A0"/>
                </a:solidFill>
              </a:rPr>
              <a:t> Воланд подводит итоги: «Ну что же, они люди как люди… Любят деньги, но ведь это всегда было… Обыкновенные люди..в общем, напоминают прежних, квартирный вопрос только испортил их…</a:t>
            </a:r>
            <a:endParaRPr lang="ru-RU" dirty="0">
              <a:solidFill>
                <a:srgbClr val="7030A0"/>
              </a:solidFill>
            </a:endParaRPr>
          </a:p>
        </p:txBody>
      </p:sp>
      <p:sp>
        <p:nvSpPr>
          <p:cNvPr id="4" name="TextBox 3"/>
          <p:cNvSpPr txBox="1"/>
          <p:nvPr/>
        </p:nvSpPr>
        <p:spPr>
          <a:xfrm>
            <a:off x="2071670" y="642918"/>
            <a:ext cx="4605748" cy="646331"/>
          </a:xfrm>
          <a:prstGeom prst="rect">
            <a:avLst/>
          </a:prstGeom>
          <a:noFill/>
        </p:spPr>
        <p:txBody>
          <a:bodyPr wrap="none" rtlCol="0">
            <a:spAutoFit/>
          </a:bodyPr>
          <a:lstStyle/>
          <a:p>
            <a:r>
              <a:rPr lang="ru-RU" sz="3600" dirty="0" smtClean="0">
                <a:solidFill>
                  <a:srgbClr val="FF0000"/>
                </a:solidFill>
                <a:latin typeface="Comic Sans MS" pitchFamily="66" charset="0"/>
              </a:rPr>
              <a:t>Сеанс разоблачения</a:t>
            </a:r>
            <a:endParaRPr lang="ru-RU" sz="3600" dirty="0">
              <a:solidFill>
                <a:srgbClr val="FF0000"/>
              </a:solidFill>
              <a:latin typeface="Comic Sans MS" pitchFamily="66" charset="0"/>
            </a:endParaRPr>
          </a:p>
        </p:txBody>
      </p:sp>
      <p:pic>
        <p:nvPicPr>
          <p:cNvPr id="9218" name="Picture 2"/>
          <p:cNvPicPr>
            <a:picLocks noChangeAspect="1" noChangeArrowheads="1"/>
          </p:cNvPicPr>
          <p:nvPr/>
        </p:nvPicPr>
        <p:blipFill>
          <a:blip r:embed="rId2" cstate="print"/>
          <a:srcRect/>
          <a:stretch>
            <a:fillRect/>
          </a:stretch>
        </p:blipFill>
        <p:spPr bwMode="auto">
          <a:xfrm>
            <a:off x="5715008" y="2071678"/>
            <a:ext cx="3214710" cy="3238500"/>
          </a:xfrm>
          <a:prstGeom prst="rect">
            <a:avLst/>
          </a:prstGeom>
          <a:noFill/>
          <a:ln w="9525">
            <a:solidFill>
              <a:srgbClr val="FF0000"/>
            </a:solid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Мастер и Маргарита</a:t>
            </a:r>
            <a:endParaRPr lang="ru-RU" dirty="0"/>
          </a:p>
        </p:txBody>
      </p:sp>
      <p:sp>
        <p:nvSpPr>
          <p:cNvPr id="3" name="Содержимое 2"/>
          <p:cNvSpPr>
            <a:spLocks noGrp="1"/>
          </p:cNvSpPr>
          <p:nvPr>
            <p:ph sz="quarter" idx="1"/>
          </p:nvPr>
        </p:nvSpPr>
        <p:spPr>
          <a:xfrm>
            <a:off x="395536" y="1700808"/>
            <a:ext cx="8503920" cy="1584176"/>
          </a:xfrm>
        </p:spPr>
        <p:style>
          <a:lnRef idx="2">
            <a:schemeClr val="accent4"/>
          </a:lnRef>
          <a:fillRef idx="1">
            <a:schemeClr val="lt1"/>
          </a:fillRef>
          <a:effectRef idx="0">
            <a:schemeClr val="accent4"/>
          </a:effectRef>
          <a:fontRef idx="minor">
            <a:schemeClr val="dk1"/>
          </a:fontRef>
        </p:style>
        <p:txBody>
          <a:bodyPr>
            <a:noAutofit/>
          </a:bodyPr>
          <a:lstStyle/>
          <a:p>
            <a:pPr algn="ctr">
              <a:buNone/>
            </a:pPr>
            <a:r>
              <a:rPr lang="ru-RU" sz="3200" i="1" dirty="0" smtClean="0"/>
              <a:t>Кто сказал тебе ,что нет на свете настоящей вечной любви? Да отрежут лгуну его гнусный язык! </a:t>
            </a:r>
            <a:endParaRPr lang="ru-RU" sz="3200" i="1" dirty="0"/>
          </a:p>
        </p:txBody>
      </p:sp>
      <p:pic>
        <p:nvPicPr>
          <p:cNvPr id="8194" name="Picture 2" descr="http://img1.liveinternet.ru/images/attach/c/2/74/349/74349553_3200536_2719_1_.jpg"/>
          <p:cNvPicPr>
            <a:picLocks noChangeAspect="1" noChangeArrowheads="1"/>
          </p:cNvPicPr>
          <p:nvPr/>
        </p:nvPicPr>
        <p:blipFill>
          <a:blip r:embed="rId3" cstate="print"/>
          <a:srcRect/>
          <a:stretch>
            <a:fillRect/>
          </a:stretch>
        </p:blipFill>
        <p:spPr bwMode="auto">
          <a:xfrm>
            <a:off x="2699792" y="3501008"/>
            <a:ext cx="3848061" cy="2629509"/>
          </a:xfrm>
          <a:prstGeom prst="roundRect">
            <a:avLst>
              <a:gd name="adj" fmla="val 14626"/>
            </a:avLst>
          </a:prstGeom>
          <a:solidFill>
            <a:srgbClr val="FFFFFF">
              <a:shade val="85000"/>
            </a:srgbClr>
          </a:solidFill>
          <a:ln>
            <a:noFill/>
          </a:ln>
          <a:effectLst>
            <a:reflection blurRad="12700" stA="38000" endPos="28000" dist="5000" dir="5400000" sy="-100000" algn="bl" rotWithShape="0"/>
          </a:effectLst>
        </p:spPr>
      </p:pic>
      <p:pic>
        <p:nvPicPr>
          <p:cNvPr id="6" name="Cummings-Karen-Ave-Maria-887899707_mp3cut.foxcom.su_.mp3">
            <a:hlinkClick r:id="" action="ppaction://media"/>
          </p:cNvPr>
          <p:cNvPicPr>
            <a:picLocks noRot="1" noChangeAspect="1"/>
          </p:cNvPicPr>
          <p:nvPr>
            <a:audioFile r:link="rId1"/>
          </p:nvPr>
        </p:nvPicPr>
        <p:blipFill>
          <a:blip r:embed="rId4" cstate="print"/>
          <a:stretch>
            <a:fillRect/>
          </a:stretch>
        </p:blipFill>
        <p:spPr>
          <a:xfrm>
            <a:off x="467544" y="6237312"/>
            <a:ext cx="304800" cy="304800"/>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2717"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8794" y="928670"/>
            <a:ext cx="5487401" cy="646331"/>
          </a:xfrm>
          <a:prstGeom prst="rect">
            <a:avLst/>
          </a:prstGeom>
          <a:noFill/>
        </p:spPr>
        <p:txBody>
          <a:bodyPr wrap="none" rtlCol="0">
            <a:spAutoFit/>
          </a:bodyPr>
          <a:lstStyle/>
          <a:p>
            <a:pPr algn="ctr"/>
            <a:r>
              <a:rPr lang="ru-RU" sz="3600" dirty="0" smtClean="0">
                <a:solidFill>
                  <a:srgbClr val="00B0F0"/>
                </a:solidFill>
                <a:latin typeface="Arial Black" pitchFamily="34" charset="0"/>
              </a:rPr>
              <a:t>Мастер и Маргарита</a:t>
            </a:r>
            <a:endParaRPr lang="ru-RU" sz="3600" dirty="0">
              <a:solidFill>
                <a:srgbClr val="00B0F0"/>
              </a:solidFill>
              <a:latin typeface="Arial Black" pitchFamily="34" charset="0"/>
            </a:endParaRPr>
          </a:p>
        </p:txBody>
      </p:sp>
      <p:sp>
        <p:nvSpPr>
          <p:cNvPr id="3" name="Прямоугольник 2"/>
          <p:cNvSpPr/>
          <p:nvPr/>
        </p:nvSpPr>
        <p:spPr>
          <a:xfrm>
            <a:off x="0" y="1714488"/>
            <a:ext cx="6429388" cy="3785652"/>
          </a:xfrm>
          <a:prstGeom prst="rect">
            <a:avLst/>
          </a:prstGeom>
        </p:spPr>
        <p:txBody>
          <a:bodyPr wrap="square">
            <a:spAutoFit/>
          </a:bodyPr>
          <a:lstStyle/>
          <a:p>
            <a:pPr algn="ctr"/>
            <a:r>
              <a:rPr lang="ru-RU" sz="2400" dirty="0" smtClean="0">
                <a:solidFill>
                  <a:srgbClr val="FF0000"/>
                </a:solidFill>
              </a:rPr>
              <a:t>Мастер</a:t>
            </a:r>
          </a:p>
          <a:p>
            <a:pPr algn="ctr"/>
            <a:endParaRPr lang="ru-RU" sz="2400" dirty="0" smtClean="0">
              <a:solidFill>
                <a:srgbClr val="FF0000"/>
              </a:solidFill>
            </a:endParaRPr>
          </a:p>
          <a:p>
            <a:r>
              <a:rPr lang="ru-RU" sz="1600" dirty="0" smtClean="0">
                <a:solidFill>
                  <a:prstClr val="white"/>
                </a:solidFill>
              </a:rPr>
              <a:t>Писатель, автор романа о Понтии Пилате, человек, не приспособленный к эпохе, в которой живёт, доведённый до отчаяния гонениями со стороны коллег, жестоко раскритиковавших его произведение. Нигде в романе не упоминается его имя и фамилия, на прямые вопросы об этом он всегда отказывался представляться, говоря — «Не будем об этом». Известен только под прозвищем «Мастер», данным Маргаритой. Сам считает себя недостойным такого прозвания, считая его капризом возлюбленной. Мастер — лицо, достигшее наивысших успехов в какой-либо деятельности, может быть, поэтому он отвергнут толпой, которая не в состоянии оценить его талант и способности. </a:t>
            </a:r>
            <a:endParaRPr lang="ru-RU" sz="1600" dirty="0">
              <a:solidFill>
                <a:prstClr val="white"/>
              </a:solidFill>
            </a:endParaRPr>
          </a:p>
        </p:txBody>
      </p:sp>
      <p:pic>
        <p:nvPicPr>
          <p:cNvPr id="10242" name="Picture 2"/>
          <p:cNvPicPr>
            <a:picLocks noChangeAspect="1" noChangeArrowheads="1"/>
          </p:cNvPicPr>
          <p:nvPr/>
        </p:nvPicPr>
        <p:blipFill>
          <a:blip r:embed="rId2" cstate="print"/>
          <a:srcRect/>
          <a:stretch>
            <a:fillRect/>
          </a:stretch>
        </p:blipFill>
        <p:spPr bwMode="auto">
          <a:xfrm>
            <a:off x="6286512" y="1714488"/>
            <a:ext cx="2500330" cy="4000528"/>
          </a:xfrm>
          <a:prstGeom prst="rect">
            <a:avLst/>
          </a:prstGeom>
          <a:noFill/>
          <a:ln w="9525">
            <a:noFill/>
            <a:miter lim="800000"/>
            <a:headEnd/>
            <a:tailEnd/>
          </a:ln>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242"/>
                                        </p:tgtEl>
                                        <p:attrNameLst>
                                          <p:attrName>style.visibility</p:attrName>
                                        </p:attrNameLst>
                                      </p:cBhvr>
                                      <p:to>
                                        <p:strVal val="visible"/>
                                      </p:to>
                                    </p:set>
                                    <p:anim calcmode="lin" valueType="num">
                                      <p:cBhvr additive="base">
                                        <p:cTn id="22" dur="500" fill="hold"/>
                                        <p:tgtEl>
                                          <p:spTgt spid="10242"/>
                                        </p:tgtEl>
                                        <p:attrNameLst>
                                          <p:attrName>ppt_x</p:attrName>
                                        </p:attrNameLst>
                                      </p:cBhvr>
                                      <p:tavLst>
                                        <p:tav tm="0">
                                          <p:val>
                                            <p:strVal val="#ppt_x"/>
                                          </p:val>
                                        </p:tav>
                                        <p:tav tm="100000">
                                          <p:val>
                                            <p:strVal val="#ppt_x"/>
                                          </p:val>
                                        </p:tav>
                                      </p:tavLst>
                                    </p:anim>
                                    <p:anim calcmode="lin" valueType="num">
                                      <p:cBhvr additive="base">
                                        <p:cTn id="23"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86116" y="1142984"/>
            <a:ext cx="5715040" cy="4893647"/>
          </a:xfrm>
          <a:prstGeom prst="rect">
            <a:avLst/>
          </a:prstGeom>
        </p:spPr>
        <p:txBody>
          <a:bodyPr wrap="square">
            <a:spAutoFit/>
          </a:bodyPr>
          <a:lstStyle/>
          <a:p>
            <a:pPr algn="ctr"/>
            <a:r>
              <a:rPr lang="ru-RU" sz="2400" dirty="0" smtClean="0">
                <a:solidFill>
                  <a:srgbClr val="FF0000"/>
                </a:solidFill>
              </a:rPr>
              <a:t>Маргарита</a:t>
            </a:r>
          </a:p>
          <a:p>
            <a:endParaRPr lang="ru-RU" dirty="0" smtClean="0">
              <a:solidFill>
                <a:prstClr val="white"/>
              </a:solidFill>
            </a:endParaRPr>
          </a:p>
          <a:p>
            <a:r>
              <a:rPr lang="ru-RU" dirty="0" smtClean="0">
                <a:solidFill>
                  <a:prstClr val="white"/>
                </a:solidFill>
              </a:rPr>
              <a:t>Красивая, обеспеченная, но скучающая в браке жена известного инженера, страдающая от пустоты своей жизни. Случайно встретившись с Мастером на улицах Москвы, с первого взгляда полюбила его, страстно поверила в успех написанного им романа, пророчила славу. Когда Мастер решил сжечь свой роман, ей удалось спасти только несколько страниц. Далее заключает с дьяволом сделку и становится королевой сатанинского бала, устраиваемого Воландом, чтобы вернуть себе пропавшего без вести Мастера. Маргарита — это символ любви и самопожертвования во имя другого человека. Если называть роман, не используя символы, то «Мастер и Маргарита» трансформируется в «Творчество и Любовь».</a:t>
            </a:r>
            <a:endParaRPr lang="ru-RU" dirty="0">
              <a:solidFill>
                <a:prstClr val="white"/>
              </a:solidFill>
            </a:endParaRPr>
          </a:p>
        </p:txBody>
      </p:sp>
      <p:pic>
        <p:nvPicPr>
          <p:cNvPr id="11266" name="Picture 2"/>
          <p:cNvPicPr>
            <a:picLocks noChangeAspect="1" noChangeArrowheads="1"/>
          </p:cNvPicPr>
          <p:nvPr/>
        </p:nvPicPr>
        <p:blipFill>
          <a:blip r:embed="rId2" cstate="print"/>
          <a:srcRect/>
          <a:stretch>
            <a:fillRect/>
          </a:stretch>
        </p:blipFill>
        <p:spPr bwMode="auto">
          <a:xfrm>
            <a:off x="714348" y="1571612"/>
            <a:ext cx="2500330" cy="4000528"/>
          </a:xfrm>
          <a:prstGeom prst="rect">
            <a:avLst/>
          </a:prstGeom>
          <a:noFill/>
          <a:ln w="9525">
            <a:solidFill>
              <a:srgbClr val="FF0000"/>
            </a:solidFill>
            <a:miter lim="800000"/>
            <a:headEnd/>
            <a:tailEnd/>
          </a:ln>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6"/>
                                        </p:tgtEl>
                                        <p:attrNameLst>
                                          <p:attrName>style.visibility</p:attrName>
                                        </p:attrNameLst>
                                      </p:cBhvr>
                                      <p:to>
                                        <p:strVal val="visible"/>
                                      </p:to>
                                    </p:set>
                                    <p:animEffect transition="in" filter="fade">
                                      <p:cBhvr>
                                        <p:cTn id="17"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a:xfrm>
            <a:off x="467544" y="1484784"/>
            <a:ext cx="8229600" cy="1470025"/>
          </a:xfrm>
        </p:spPr>
        <p:txBody>
          <a:bodyPr/>
          <a:lstStyle/>
          <a:p>
            <a:r>
              <a:rPr lang="ru-RU" dirty="0" smtClean="0"/>
              <a:t>Учения о тройственности бытия.</a:t>
            </a:r>
            <a:endParaRPr lang="ru-RU" dirty="0"/>
          </a:p>
        </p:txBody>
      </p:sp>
      <p:sp>
        <p:nvSpPr>
          <p:cNvPr id="9" name="TextBox 8"/>
          <p:cNvSpPr txBox="1"/>
          <p:nvPr/>
        </p:nvSpPr>
        <p:spPr>
          <a:xfrm>
            <a:off x="2267744" y="3717032"/>
            <a:ext cx="4320480"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ru-RU" sz="3200" dirty="0" smtClean="0">
                <a:solidFill>
                  <a:schemeClr val="bg1"/>
                </a:solidFill>
              </a:rPr>
              <a:t>Что есть истина?</a:t>
            </a:r>
            <a:endParaRPr lang="ru-RU" sz="3200" dirty="0">
              <a:solidFill>
                <a:schemeClr val="bg1"/>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4" name="Rectangle 4"/>
          <p:cNvSpPr>
            <a:spLocks noGrp="1" noChangeArrowheads="1"/>
          </p:cNvSpPr>
          <p:nvPr>
            <p:ph type="title"/>
          </p:nvPr>
        </p:nvSpPr>
        <p:spPr>
          <a:xfrm>
            <a:off x="214313" y="357167"/>
            <a:ext cx="8572500" cy="2357454"/>
          </a:xfrm>
        </p:spPr>
        <p:txBody>
          <a:bodyPr>
            <a:noAutofit/>
          </a:bodyPr>
          <a:lstStyle/>
          <a:p>
            <a:pPr algn="just">
              <a:defRPr/>
            </a:pPr>
            <a:r>
              <a:rPr lang="ru-RU" sz="2000" spc="0" dirty="0" smtClean="0">
                <a:ln>
                  <a:noFill/>
                </a:ln>
                <a:solidFill>
                  <a:schemeClr val="tx1"/>
                </a:solidFill>
                <a:effectLst/>
                <a:latin typeface="+mn-lt"/>
              </a:rPr>
              <a:t>Как-то </a:t>
            </a:r>
            <a:r>
              <a:rPr lang="ru-RU" sz="2000" spc="0" dirty="0">
                <a:ln>
                  <a:noFill/>
                </a:ln>
                <a:solidFill>
                  <a:schemeClr val="tx1"/>
                </a:solidFill>
                <a:effectLst/>
                <a:latin typeface="+mn-lt"/>
              </a:rPr>
              <a:t>заведено, что в </a:t>
            </a:r>
            <a:r>
              <a:rPr lang="ru-RU" sz="2000" spc="0" dirty="0" smtClean="0">
                <a:ln>
                  <a:noFill/>
                </a:ln>
                <a:solidFill>
                  <a:schemeClr val="tx1"/>
                </a:solidFill>
                <a:effectLst/>
                <a:latin typeface="+mn-lt"/>
              </a:rPr>
              <a:t>романах добро </a:t>
            </a:r>
            <a:r>
              <a:rPr lang="ru-RU" sz="2000" spc="0" dirty="0">
                <a:ln>
                  <a:noFill/>
                </a:ln>
                <a:solidFill>
                  <a:schemeClr val="tx1"/>
                </a:solidFill>
                <a:effectLst/>
                <a:latin typeface="+mn-lt"/>
              </a:rPr>
              <a:t>должно в конечном итоге побеждать зло, повергая </a:t>
            </a:r>
            <a:r>
              <a:rPr lang="ru-RU" sz="2000" spc="0" dirty="0" smtClean="0">
                <a:ln>
                  <a:noFill/>
                </a:ln>
                <a:solidFill>
                  <a:schemeClr val="tx1"/>
                </a:solidFill>
                <a:effectLst/>
                <a:latin typeface="+mn-lt"/>
              </a:rPr>
              <a:t>его. Но </a:t>
            </a:r>
            <a:r>
              <a:rPr lang="ru-RU" sz="2000" spc="0" dirty="0">
                <a:ln>
                  <a:noFill/>
                </a:ln>
                <a:solidFill>
                  <a:schemeClr val="tx1"/>
                </a:solidFill>
                <a:effectLst/>
                <a:latin typeface="+mn-lt"/>
              </a:rPr>
              <a:t>эта концепция не имеет никакого отношения к роману Булгакова. Здесь все наоборот, на его страницах мы видим много качеств и свойств </a:t>
            </a:r>
            <a:r>
              <a:rPr lang="ru-RU" sz="2000" u="sng" spc="0" dirty="0">
                <a:ln>
                  <a:noFill/>
                </a:ln>
                <a:solidFill>
                  <a:srgbClr val="FFFF00"/>
                </a:solidFill>
                <a:effectLst/>
                <a:latin typeface="+mn-lt"/>
              </a:rPr>
              <a:t>зла</a:t>
            </a:r>
            <a:r>
              <a:rPr lang="ru-RU" sz="2000" spc="0" dirty="0">
                <a:ln>
                  <a:noFill/>
                </a:ln>
                <a:solidFill>
                  <a:srgbClr val="FFFF00"/>
                </a:solidFill>
                <a:effectLst/>
                <a:latin typeface="+mn-lt"/>
              </a:rPr>
              <a:t>: зависть, ненависть</a:t>
            </a:r>
            <a:r>
              <a:rPr lang="ru-RU" sz="2000" spc="0" dirty="0" smtClean="0">
                <a:ln>
                  <a:noFill/>
                </a:ln>
                <a:solidFill>
                  <a:srgbClr val="FFFF00"/>
                </a:solidFill>
                <a:effectLst/>
                <a:latin typeface="+mn-lt"/>
              </a:rPr>
              <a:t>, месть</a:t>
            </a:r>
            <a:r>
              <a:rPr lang="ru-RU" sz="2000" spc="0" dirty="0">
                <a:ln>
                  <a:noFill/>
                </a:ln>
                <a:solidFill>
                  <a:srgbClr val="FFFF00"/>
                </a:solidFill>
                <a:effectLst/>
                <a:latin typeface="+mn-lt"/>
              </a:rPr>
              <a:t>, заговоры, глупость, подлость</a:t>
            </a:r>
            <a:r>
              <a:rPr lang="ru-RU" sz="2000" spc="0" dirty="0">
                <a:ln>
                  <a:noFill/>
                </a:ln>
                <a:solidFill>
                  <a:schemeClr val="tx1"/>
                </a:solidFill>
                <a:effectLst/>
                <a:latin typeface="+mn-lt"/>
              </a:rPr>
              <a:t>, - в то время как только одна тема действительно отвечает требованиям </a:t>
            </a:r>
            <a:r>
              <a:rPr lang="ru-RU" sz="2000" u="sng" spc="0" dirty="0">
                <a:ln>
                  <a:noFill/>
                </a:ln>
                <a:solidFill>
                  <a:srgbClr val="FFFF00"/>
                </a:solidFill>
                <a:effectLst/>
                <a:latin typeface="+mn-lt"/>
              </a:rPr>
              <a:t>добра</a:t>
            </a:r>
            <a:r>
              <a:rPr lang="ru-RU" sz="2000" spc="0" dirty="0">
                <a:ln>
                  <a:noFill/>
                </a:ln>
                <a:solidFill>
                  <a:srgbClr val="FFFF00"/>
                </a:solidFill>
                <a:effectLst/>
                <a:latin typeface="+mn-lt"/>
              </a:rPr>
              <a:t> </a:t>
            </a:r>
            <a:r>
              <a:rPr lang="ru-RU" sz="2000" spc="0" dirty="0">
                <a:ln>
                  <a:noFill/>
                </a:ln>
                <a:solidFill>
                  <a:schemeClr val="tx1"/>
                </a:solidFill>
                <a:effectLst/>
                <a:latin typeface="+mn-lt"/>
              </a:rPr>
              <a:t>– это любовь, </a:t>
            </a:r>
            <a:r>
              <a:rPr lang="ru-RU" sz="2000" spc="0" dirty="0">
                <a:ln>
                  <a:noFill/>
                </a:ln>
                <a:solidFill>
                  <a:srgbClr val="FFFF00"/>
                </a:solidFill>
                <a:effectLst/>
                <a:latin typeface="+mn-lt"/>
              </a:rPr>
              <a:t>настоящая, чистая и светлая любовь</a:t>
            </a:r>
            <a:r>
              <a:rPr lang="ru-RU" sz="2000" spc="0" dirty="0">
                <a:ln>
                  <a:noFill/>
                </a:ln>
                <a:solidFill>
                  <a:schemeClr val="tx1"/>
                </a:solidFill>
                <a:effectLst/>
                <a:latin typeface="+mn-lt"/>
              </a:rPr>
              <a:t>.</a:t>
            </a:r>
          </a:p>
        </p:txBody>
      </p:sp>
      <p:sp>
        <p:nvSpPr>
          <p:cNvPr id="3" name="Rectangle 4"/>
          <p:cNvSpPr txBox="1">
            <a:spLocks noChangeArrowheads="1"/>
          </p:cNvSpPr>
          <p:nvPr/>
        </p:nvSpPr>
        <p:spPr>
          <a:xfrm>
            <a:off x="928662" y="214290"/>
            <a:ext cx="7000892" cy="714356"/>
          </a:xfrm>
          <a:prstGeom prst="rect">
            <a:avLst/>
          </a:prstGeom>
          <a:ln w="6350" cap="rnd">
            <a:noFill/>
          </a:ln>
        </p:spPr>
        <p:txBody>
          <a:bodyPr anchor="b">
            <a:normAutofit fontScale="97500" lnSpcReduction="10000"/>
          </a:bodyPr>
          <a:lstStyle/>
          <a:p>
            <a:pPr algn="ctr">
              <a:defRPr/>
            </a:pPr>
            <a:endParaRPr lang="ru-RU" sz="4200" spc="-100" dirty="0">
              <a:ln w="3200">
                <a:solidFill>
                  <a:srgbClr val="69676D">
                    <a:shade val="75000"/>
                    <a:alpha val="25000"/>
                  </a:srgbClr>
                </a:solidFill>
                <a:prstDash val="solid"/>
                <a:round/>
              </a:ln>
              <a:solidFill>
                <a:srgbClr val="FFFF00"/>
              </a:solidFill>
              <a:effectLst>
                <a:innerShdw blurRad="50800" dist="25400" dir="13500000">
                  <a:prstClr val="black">
                    <a:alpha val="70000"/>
                  </a:prstClr>
                </a:innerShdw>
              </a:effectLst>
              <a:latin typeface="Arial"/>
            </a:endParaRPr>
          </a:p>
        </p:txBody>
      </p:sp>
      <p:sp>
        <p:nvSpPr>
          <p:cNvPr id="4" name="Прямоугольник 3"/>
          <p:cNvSpPr/>
          <p:nvPr/>
        </p:nvSpPr>
        <p:spPr>
          <a:xfrm>
            <a:off x="285750" y="2786058"/>
            <a:ext cx="8429625" cy="2862322"/>
          </a:xfrm>
          <a:prstGeom prst="rect">
            <a:avLst/>
          </a:prstGeom>
        </p:spPr>
        <p:txBody>
          <a:bodyPr wrap="square">
            <a:spAutoFit/>
          </a:bodyPr>
          <a:lstStyle/>
          <a:p>
            <a:pPr indent="174625" algn="just">
              <a:defRPr/>
            </a:pPr>
            <a:r>
              <a:rPr lang="ru-RU" sz="2000" dirty="0">
                <a:solidFill>
                  <a:srgbClr val="FFFF00"/>
                </a:solidFill>
              </a:rPr>
              <a:t>Мастер и Маргарита присутствуют в романе в неразрывном единстве. </a:t>
            </a:r>
            <a:r>
              <a:rPr lang="ru-RU" sz="2000" dirty="0">
                <a:solidFill>
                  <a:prstClr val="white"/>
                </a:solidFill>
              </a:rPr>
              <a:t>Когда на сцене один Мастер, рассказывающий Ивану горькую историю своей жизни, весь его рассказ пронизан воспоминанием о возлюбленной. Даже тогда, когда мы видим одинокую Маргариту, потерявшую своего Мастера, все ее действия оказываются подчинены заботе о возлюбленном. Маргарита, даже, начинает «оттеснять» Мастера во второй части романа: берет на себя активную роль и пытается вести борьбу с жизненными обстоятельствами, от которой отказался Мастер.</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Изображение 571"/>
          <p:cNvPicPr>
            <a:picLocks noChangeAspect="1" noChangeArrowheads="1"/>
          </p:cNvPicPr>
          <p:nvPr/>
        </p:nvPicPr>
        <p:blipFill>
          <a:blip r:embed="rId2" cstate="print"/>
          <a:srcRect/>
          <a:stretch>
            <a:fillRect/>
          </a:stretch>
        </p:blipFill>
        <p:spPr bwMode="auto">
          <a:xfrm>
            <a:off x="323850" y="0"/>
            <a:ext cx="8532813" cy="6858000"/>
          </a:xfrm>
          <a:prstGeom prst="rect">
            <a:avLst/>
          </a:prstGeom>
          <a:noFill/>
          <a:ln w="9525">
            <a:noFill/>
            <a:miter lim="800000"/>
            <a:headEnd/>
            <a:tailEnd/>
          </a:ln>
        </p:spPr>
      </p:pic>
      <p:sp>
        <p:nvSpPr>
          <p:cNvPr id="4" name="Rectangle 3"/>
          <p:cNvSpPr txBox="1">
            <a:spLocks noChangeArrowheads="1"/>
          </p:cNvSpPr>
          <p:nvPr/>
        </p:nvSpPr>
        <p:spPr bwMode="auto">
          <a:xfrm>
            <a:off x="539750" y="1196975"/>
            <a:ext cx="8229600" cy="4114800"/>
          </a:xfrm>
          <a:prstGeom prst="rect">
            <a:avLst/>
          </a:prstGeom>
          <a:noFill/>
          <a:ln w="9525">
            <a:noFill/>
            <a:miter lim="800000"/>
            <a:headEnd/>
            <a:tailEnd/>
          </a:ln>
        </p:spPr>
        <p:txBody>
          <a:bodyPr/>
          <a:lstStyle/>
          <a:p>
            <a:pPr indent="273050" algn="just">
              <a:spcBef>
                <a:spcPts val="600"/>
              </a:spcBef>
              <a:buClr>
                <a:srgbClr val="9CB084"/>
              </a:buClr>
              <a:buSzPct val="85000"/>
              <a:defRPr/>
            </a:pPr>
            <a:r>
              <a:rPr lang="ru-RU" sz="2800" dirty="0">
                <a:solidFill>
                  <a:prstClr val="white"/>
                </a:solidFill>
              </a:rPr>
              <a:t>Роман «Мастер и Маргарита» - роман об ответственности человека за всё добро и зло, которые совершаются на земле, за собственный выбор жизненных путей, ведущих  или к истине и свету, или к рабству, предательству и бесчеловечности.</a:t>
            </a:r>
          </a:p>
          <a:p>
            <a:pPr indent="177800" algn="just">
              <a:spcBef>
                <a:spcPts val="600"/>
              </a:spcBef>
              <a:buClr>
                <a:srgbClr val="9CB084"/>
              </a:buClr>
              <a:buSzPct val="85000"/>
              <a:defRPr/>
            </a:pPr>
            <a:r>
              <a:rPr lang="ru-RU" sz="2800" dirty="0">
                <a:solidFill>
                  <a:prstClr val="white"/>
                </a:solidFill>
              </a:rPr>
              <a:t>Делая свой собственный выбор, помните: </a:t>
            </a:r>
          </a:p>
          <a:p>
            <a:pPr indent="177800" algn="ctr">
              <a:spcBef>
                <a:spcPts val="600"/>
              </a:spcBef>
              <a:buClr>
                <a:srgbClr val="9CB084"/>
              </a:buClr>
              <a:buSzPct val="85000"/>
              <a:defRPr/>
            </a:pPr>
            <a:r>
              <a:rPr lang="ru-RU" sz="2800" dirty="0">
                <a:solidFill>
                  <a:prstClr val="white"/>
                </a:solidFill>
              </a:rPr>
              <a:t>«Каждому будет дано по его вере».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428596" y="1000108"/>
            <a:ext cx="8229600" cy="1828800"/>
          </a:xfrm>
        </p:spPr>
        <p:txBody>
          <a:bodyPr>
            <a:normAutofit fontScale="90000"/>
          </a:bodyPr>
          <a:lstStyle/>
          <a:p>
            <a:r>
              <a:rPr lang="ru-RU" dirty="0" smtClean="0"/>
              <a:t>Потусторонний мир в романе М.Булгакова «мастер и </a:t>
            </a:r>
            <a:r>
              <a:rPr lang="ru-RU" dirty="0" err="1" smtClean="0"/>
              <a:t>маргарита</a:t>
            </a:r>
            <a:r>
              <a:rPr lang="ru-RU" dirty="0" smtClean="0"/>
              <a:t>»</a:t>
            </a:r>
            <a:endParaRPr lang="ru-RU" dirty="0"/>
          </a:p>
        </p:txBody>
      </p:sp>
      <p:sp>
        <p:nvSpPr>
          <p:cNvPr id="5" name="Подзаголовок 4"/>
          <p:cNvSpPr>
            <a:spLocks noGrp="1"/>
          </p:cNvSpPr>
          <p:nvPr>
            <p:ph type="subTitle" idx="1"/>
          </p:nvPr>
        </p:nvSpPr>
        <p:spPr>
          <a:xfrm>
            <a:off x="928662" y="3643314"/>
            <a:ext cx="4557722" cy="2097566"/>
          </a:xfrm>
        </p:spPr>
        <p:txBody>
          <a:bodyPr/>
          <a:lstStyle/>
          <a:p>
            <a:r>
              <a:rPr lang="ru-RU" i="1" dirty="0" smtClean="0"/>
              <a:t>…Так кто ж ты, наконец? — Я — часть той силы, Что вечно хочет зла </a:t>
            </a:r>
            <a:r>
              <a:rPr lang="ru-RU" i="1" dirty="0" smtClean="0"/>
              <a:t>и </a:t>
            </a:r>
            <a:r>
              <a:rPr lang="ru-RU" i="1" dirty="0" smtClean="0"/>
              <a:t>вечно совершает благо.</a:t>
            </a:r>
            <a:r>
              <a:rPr lang="ru-RU" dirty="0" smtClean="0"/>
              <a:t> </a:t>
            </a:r>
            <a:endParaRPr lang="ru-RU" dirty="0"/>
          </a:p>
        </p:txBody>
      </p:sp>
      <p:pic>
        <p:nvPicPr>
          <p:cNvPr id="6" name="Picture 2"/>
          <p:cNvPicPr>
            <a:picLocks noChangeAspect="1" noChangeArrowheads="1"/>
          </p:cNvPicPr>
          <p:nvPr/>
        </p:nvPicPr>
        <p:blipFill>
          <a:blip r:embed="rId2" cstate="print"/>
          <a:srcRect/>
          <a:stretch>
            <a:fillRect/>
          </a:stretch>
        </p:blipFill>
        <p:spPr bwMode="auto">
          <a:xfrm>
            <a:off x="5786446" y="3071810"/>
            <a:ext cx="2643206" cy="3524275"/>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Воланд</a:t>
            </a:r>
            <a:r>
              <a:rPr lang="ru-RU" dirty="0" smtClean="0"/>
              <a:t> и его свита</a:t>
            </a:r>
            <a:endParaRPr lang="ru-RU" dirty="0"/>
          </a:p>
        </p:txBody>
      </p:sp>
      <p:sp>
        <p:nvSpPr>
          <p:cNvPr id="3" name="Содержимое 2"/>
          <p:cNvSpPr>
            <a:spLocks noGrp="1"/>
          </p:cNvSpPr>
          <p:nvPr>
            <p:ph idx="1"/>
          </p:nvPr>
        </p:nvSpPr>
        <p:spPr/>
        <p:txBody>
          <a:bodyPr/>
          <a:lstStyle/>
          <a:p>
            <a:pPr>
              <a:buNone/>
            </a:pPr>
            <a:endParaRPr lang="ru-RU" dirty="0"/>
          </a:p>
        </p:txBody>
      </p:sp>
      <p:pic>
        <p:nvPicPr>
          <p:cNvPr id="2050" name="Picture 2" descr="Картинка 5 из 452"/>
          <p:cNvPicPr>
            <a:picLocks noChangeAspect="1" noChangeArrowheads="1"/>
          </p:cNvPicPr>
          <p:nvPr/>
        </p:nvPicPr>
        <p:blipFill>
          <a:blip r:embed="rId2" cstate="print"/>
          <a:srcRect/>
          <a:stretch>
            <a:fillRect/>
          </a:stretch>
        </p:blipFill>
        <p:spPr bwMode="auto">
          <a:xfrm>
            <a:off x="642910" y="1428736"/>
            <a:ext cx="7313466" cy="4872598"/>
          </a:xfrm>
          <a:prstGeom prst="rect">
            <a:avLst/>
          </a:prstGeom>
          <a:noFill/>
        </p:spPr>
      </p:pic>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Воланд</a:t>
            </a:r>
            <a:r>
              <a:rPr lang="ru-RU" dirty="0" smtClean="0"/>
              <a:t> и его свита</a:t>
            </a:r>
            <a:endParaRPr lang="ru-RU" dirty="0"/>
          </a:p>
        </p:txBody>
      </p:sp>
      <p:sp>
        <p:nvSpPr>
          <p:cNvPr id="3" name="Содержимое 2"/>
          <p:cNvSpPr>
            <a:spLocks noGrp="1"/>
          </p:cNvSpPr>
          <p:nvPr>
            <p:ph idx="1"/>
          </p:nvPr>
        </p:nvSpPr>
        <p:spPr>
          <a:xfrm>
            <a:off x="-142908" y="1571612"/>
            <a:ext cx="5929322" cy="5143536"/>
          </a:xfrm>
        </p:spPr>
        <p:txBody>
          <a:bodyPr>
            <a:normAutofit fontScale="55000" lnSpcReduction="20000"/>
          </a:bodyPr>
          <a:lstStyle/>
          <a:p>
            <a:pPr>
              <a:buNone/>
            </a:pPr>
            <a:r>
              <a:rPr lang="ru-RU" dirty="0" smtClean="0"/>
              <a:t>            </a:t>
            </a:r>
            <a:r>
              <a:rPr lang="ru-RU" dirty="0" err="1" smtClean="0"/>
              <a:t>Воланд</a:t>
            </a:r>
            <a:r>
              <a:rPr lang="ru-RU" dirty="0" smtClean="0"/>
              <a:t> и его свита связана с сатирическим аспектом в романе. Они жестоки по отношению к злу, они вскрывают его и высмеивают. Они создают фантасмагорическую картину Москвы 30-ых годов. </a:t>
            </a:r>
            <a:br>
              <a:rPr lang="ru-RU" dirty="0" smtClean="0"/>
            </a:br>
            <a:r>
              <a:rPr lang="ru-RU" dirty="0" smtClean="0"/>
              <a:t>     </a:t>
            </a:r>
            <a:r>
              <a:rPr lang="ru-RU" dirty="0" err="1" smtClean="0"/>
              <a:t>Воланд</a:t>
            </a:r>
            <a:r>
              <a:rPr lang="ru-RU" dirty="0" smtClean="0"/>
              <a:t> - объективно творит добро, наказывая доносчиков, преступников, восстанавливает справедливость, возвращая Мастеру сгоревшую рукопись, давая ему покой как награду за творчество. </a:t>
            </a:r>
            <a:r>
              <a:rPr lang="ru-RU" dirty="0" err="1" smtClean="0"/>
              <a:t>Воланд</a:t>
            </a:r>
            <a:r>
              <a:rPr lang="ru-RU" dirty="0" smtClean="0"/>
              <a:t> не против </a:t>
            </a:r>
            <a:r>
              <a:rPr lang="ru-RU" dirty="0" err="1" smtClean="0"/>
              <a:t>Иешуа</a:t>
            </a:r>
            <a:r>
              <a:rPr lang="ru-RU" dirty="0" smtClean="0"/>
              <a:t>. Это </a:t>
            </a:r>
            <a:r>
              <a:rPr lang="ru-RU" dirty="0" err="1" smtClean="0"/>
              <a:t>сила,которая</a:t>
            </a:r>
            <a:r>
              <a:rPr lang="ru-RU" dirty="0" smtClean="0"/>
              <a:t> "вечно хочет зла, но творит добро". Он показывает всё что осмеивает людей (напр. деньги на самом деле это бумажки, нет деньги). </a:t>
            </a:r>
            <a:r>
              <a:rPr lang="ru-RU" dirty="0" err="1" smtClean="0"/>
              <a:t>Воланд</a:t>
            </a:r>
            <a:r>
              <a:rPr lang="ru-RU" dirty="0" smtClean="0"/>
              <a:t> это сила которая видит будущие. Он не наказывает невинных людей, он карает тех, которые заслужили на это наказание (напр. Берлиоз умер под колесами трамвая, потому что распространял атеизм до масс, он был редактором журнала.) Нельзя распространять неверия, это его личное дело. </a:t>
            </a:r>
            <a:r>
              <a:rPr lang="ru-RU" dirty="0" err="1" smtClean="0"/>
              <a:t>Воланд</a:t>
            </a:r>
            <a:r>
              <a:rPr lang="ru-RU" dirty="0" smtClean="0"/>
              <a:t> помогает добрым лицом. Демон это падший ангел, Бог и дьявол связаны. Что было бы добро если бы не было зла? </a:t>
            </a:r>
            <a:r>
              <a:rPr lang="ru-RU" dirty="0" err="1" smtClean="0"/>
              <a:t>Воланд</a:t>
            </a:r>
            <a:r>
              <a:rPr lang="ru-RU" dirty="0" smtClean="0"/>
              <a:t> не враг мира, он так же неотделим от мира, как тень неотделима от </a:t>
            </a:r>
            <a:r>
              <a:rPr lang="ru-RU" dirty="0" err="1" smtClean="0"/>
              <a:t>света.Воланд</a:t>
            </a:r>
            <a:r>
              <a:rPr lang="ru-RU" dirty="0" smtClean="0"/>
              <a:t> не творит зла, он творит справедливость, но своими дьявольскими способами. Он мудр. </a:t>
            </a:r>
            <a:r>
              <a:rPr lang="ru-RU" dirty="0" err="1" smtClean="0"/>
              <a:t>Воланд</a:t>
            </a:r>
            <a:r>
              <a:rPr lang="ru-RU" dirty="0" smtClean="0"/>
              <a:t> помогает вернуть Мастера, в благодарность за то, что была королевой на его балу. В его руках </a:t>
            </a:r>
            <a:r>
              <a:rPr lang="ru-RU" dirty="0" err="1" smtClean="0"/>
              <a:t>прость</a:t>
            </a:r>
            <a:r>
              <a:rPr lang="ru-RU" dirty="0" smtClean="0"/>
              <a:t> с головой </a:t>
            </a:r>
            <a:r>
              <a:rPr lang="ru-RU" dirty="0" err="1" smtClean="0"/>
              <a:t>пуделяна</a:t>
            </a:r>
            <a:r>
              <a:rPr lang="ru-RU" dirty="0" smtClean="0"/>
              <a:t>, на </a:t>
            </a:r>
            <a:r>
              <a:rPr lang="ru-RU" dirty="0" err="1" smtClean="0"/>
              <a:t>рукояткие</a:t>
            </a:r>
            <a:r>
              <a:rPr lang="ru-RU" dirty="0" smtClean="0"/>
              <a:t> - чёрный пудель - знак сатаны, у него разные глаза: правый с золотую искрой на дне и левый - пустой и чёрный, кожа у него очень смуглая. </a:t>
            </a:r>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5857884" y="1500174"/>
            <a:ext cx="3107553" cy="4143404"/>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Бегемот</a:t>
            </a:r>
            <a:endParaRPr lang="ru-RU" dirty="0"/>
          </a:p>
        </p:txBody>
      </p:sp>
      <p:sp>
        <p:nvSpPr>
          <p:cNvPr id="3" name="Содержимое 2"/>
          <p:cNvSpPr>
            <a:spLocks noGrp="1"/>
          </p:cNvSpPr>
          <p:nvPr>
            <p:ph idx="1"/>
          </p:nvPr>
        </p:nvSpPr>
        <p:spPr>
          <a:xfrm>
            <a:off x="4643438" y="1643050"/>
            <a:ext cx="4286280" cy="4994912"/>
          </a:xfrm>
        </p:spPr>
        <p:txBody>
          <a:bodyPr>
            <a:normAutofit fontScale="77500" lnSpcReduction="20000"/>
          </a:bodyPr>
          <a:lstStyle/>
          <a:p>
            <a:pPr>
              <a:buNone/>
            </a:pPr>
            <a:r>
              <a:rPr lang="ru-RU" dirty="0" smtClean="0"/>
              <a:t>               Бегемот - входит в свиту </a:t>
            </a:r>
            <a:r>
              <a:rPr lang="ru-RU" dirty="0" err="1" smtClean="0"/>
              <a:t>Воланда</a:t>
            </a:r>
            <a:r>
              <a:rPr lang="ru-RU" dirty="0" smtClean="0"/>
              <a:t>, это огромный чёрный кот, ходящий на двух лапах и разговаривающий, но временами появляется в обличении человеческом - тогда это маленький толстяк, чьё лицо напоминает кошачью морду. Вызывает у читателей симпатию. После преображения во время полёта под лунным светом мы видим, что Бегемот это "худенький юноша". На самом деле он был "демоном - пажом". </a:t>
            </a:r>
            <a:br>
              <a:rPr lang="ru-RU" dirty="0" smtClean="0"/>
            </a:br>
            <a:endParaRPr lang="ru-RU" dirty="0"/>
          </a:p>
        </p:txBody>
      </p:sp>
      <p:pic>
        <p:nvPicPr>
          <p:cNvPr id="2050" name="Picture 2"/>
          <p:cNvPicPr>
            <a:picLocks noChangeAspect="1" noChangeArrowheads="1"/>
          </p:cNvPicPr>
          <p:nvPr/>
        </p:nvPicPr>
        <p:blipFill>
          <a:blip r:embed="rId2" cstate="print"/>
          <a:srcRect r="11429" b="7450"/>
          <a:stretch>
            <a:fillRect/>
          </a:stretch>
        </p:blipFill>
        <p:spPr bwMode="auto">
          <a:xfrm>
            <a:off x="285720" y="1643050"/>
            <a:ext cx="4143384" cy="4192391"/>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Азазелло</a:t>
            </a:r>
            <a:endParaRPr lang="ru-RU" dirty="0"/>
          </a:p>
        </p:txBody>
      </p:sp>
      <p:sp>
        <p:nvSpPr>
          <p:cNvPr id="3" name="Содержимое 2"/>
          <p:cNvSpPr>
            <a:spLocks noGrp="1"/>
          </p:cNvSpPr>
          <p:nvPr>
            <p:ph idx="1"/>
          </p:nvPr>
        </p:nvSpPr>
        <p:spPr>
          <a:xfrm>
            <a:off x="285720" y="1600200"/>
            <a:ext cx="4071966" cy="4900634"/>
          </a:xfrm>
        </p:spPr>
        <p:txBody>
          <a:bodyPr>
            <a:normAutofit fontScale="85000" lnSpcReduction="20000"/>
          </a:bodyPr>
          <a:lstStyle/>
          <a:p>
            <a:pPr>
              <a:buNone/>
            </a:pPr>
            <a:r>
              <a:rPr lang="en-US" dirty="0" smtClean="0"/>
              <a:t>         </a:t>
            </a:r>
            <a:r>
              <a:rPr lang="ru-RU" dirty="0" err="1" smtClean="0"/>
              <a:t>Азазелло</a:t>
            </a:r>
            <a:r>
              <a:rPr lang="ru-RU" dirty="0" smtClean="0"/>
              <a:t>.</a:t>
            </a:r>
          </a:p>
          <a:p>
            <a:pPr>
              <a:buNone/>
            </a:pPr>
            <a:r>
              <a:rPr lang="ru-RU" dirty="0" smtClean="0"/>
              <a:t>	</a:t>
            </a:r>
            <a:r>
              <a:rPr lang="ru-RU" dirty="0" smtClean="0"/>
              <a:t> </a:t>
            </a:r>
            <a:r>
              <a:rPr lang="ru-RU" dirty="0" smtClean="0"/>
              <a:t>У</a:t>
            </a:r>
            <a:r>
              <a:rPr lang="ru-RU" dirty="0" smtClean="0"/>
              <a:t> </a:t>
            </a:r>
            <a:r>
              <a:rPr lang="ru-RU" dirty="0" smtClean="0"/>
              <a:t>него огненно-рыжие волосы. Он небольшого роста, изо рта у него торчит клык, а на глазу бельмо, он в основном исполняет поручения связанные с физической силой: спускает с лестницы Поплавского, избивает </a:t>
            </a:r>
            <a:r>
              <a:rPr lang="ru-RU" dirty="0" err="1" smtClean="0"/>
              <a:t>Варенуху</a:t>
            </a:r>
            <a:r>
              <a:rPr lang="ru-RU" dirty="0" smtClean="0"/>
              <a:t>. Даёт крем Маргарите. Это демон "безводной </a:t>
            </a:r>
            <a:r>
              <a:rPr lang="ru-RU" dirty="0" err="1" smtClean="0"/>
              <a:t>пустыни-демон</a:t>
            </a:r>
            <a:r>
              <a:rPr lang="ru-RU" dirty="0" smtClean="0"/>
              <a:t> убийца". </a:t>
            </a:r>
            <a:br>
              <a:rPr lang="ru-RU" dirty="0" smtClean="0"/>
            </a:br>
            <a:r>
              <a:rPr lang="ru-RU" dirty="0" smtClean="0"/>
              <a:t> </a:t>
            </a:r>
            <a:endParaRPr lang="ru-RU" dirty="0"/>
          </a:p>
        </p:txBody>
      </p:sp>
      <p:pic>
        <p:nvPicPr>
          <p:cNvPr id="3074" name="Picture 2"/>
          <p:cNvPicPr>
            <a:picLocks noChangeAspect="1" noChangeArrowheads="1"/>
          </p:cNvPicPr>
          <p:nvPr/>
        </p:nvPicPr>
        <p:blipFill>
          <a:blip r:embed="rId2" cstate="print"/>
          <a:srcRect l="3750" t="3750" r="3750" b="3750"/>
          <a:stretch>
            <a:fillRect/>
          </a:stretch>
        </p:blipFill>
        <p:spPr bwMode="auto">
          <a:xfrm>
            <a:off x="4644008" y="1628800"/>
            <a:ext cx="3929090" cy="39290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229600" cy="868958"/>
          </a:xfrm>
        </p:spPr>
        <p:txBody>
          <a:bodyPr/>
          <a:lstStyle/>
          <a:p>
            <a:r>
              <a:rPr lang="ru-RU" dirty="0" err="1" smtClean="0"/>
              <a:t>Гелла</a:t>
            </a:r>
            <a:endParaRPr lang="ru-RU" dirty="0"/>
          </a:p>
        </p:txBody>
      </p:sp>
      <p:sp>
        <p:nvSpPr>
          <p:cNvPr id="3" name="Содержимое 2"/>
          <p:cNvSpPr>
            <a:spLocks noGrp="1"/>
          </p:cNvSpPr>
          <p:nvPr>
            <p:ph idx="1"/>
          </p:nvPr>
        </p:nvSpPr>
        <p:spPr>
          <a:xfrm>
            <a:off x="251520" y="980728"/>
            <a:ext cx="4608512" cy="5328592"/>
          </a:xfrm>
        </p:spPr>
        <p:txBody>
          <a:bodyPr>
            <a:normAutofit/>
          </a:bodyPr>
          <a:lstStyle/>
          <a:p>
            <a:pPr>
              <a:buNone/>
            </a:pPr>
            <a:r>
              <a:rPr lang="ru-RU" dirty="0" smtClean="0"/>
              <a:t>    Я</a:t>
            </a:r>
            <a:r>
              <a:rPr lang="ru-RU" dirty="0" smtClean="0"/>
              <a:t>вляется </a:t>
            </a:r>
            <a:r>
              <a:rPr lang="ru-RU" dirty="0" smtClean="0"/>
              <a:t>членом свиты </a:t>
            </a:r>
            <a:r>
              <a:rPr lang="ru-RU" dirty="0" err="1" smtClean="0"/>
              <a:t>Воланда</a:t>
            </a:r>
            <a:r>
              <a:rPr lang="ru-RU" dirty="0" smtClean="0"/>
              <a:t>, женщиной-вампиром. Это служанка </a:t>
            </a:r>
            <a:r>
              <a:rPr lang="ru-RU" dirty="0" err="1" smtClean="0"/>
              <a:t>Воланда</a:t>
            </a:r>
            <a:r>
              <a:rPr lang="ru-RU" dirty="0" smtClean="0"/>
              <a:t>, очень красивая, на неё у неё есть безобразный шрам - она вампир. Ходит обнажённая, в одном переднике. В последнем полёте - она снова стала мёртвой девушкой. </a:t>
            </a:r>
            <a:br>
              <a:rPr lang="ru-RU" dirty="0" smtClean="0"/>
            </a:br>
            <a:endParaRPr lang="ru-RU" dirty="0"/>
          </a:p>
        </p:txBody>
      </p:sp>
      <p:pic>
        <p:nvPicPr>
          <p:cNvPr id="4098" name="Picture 2"/>
          <p:cNvPicPr>
            <a:picLocks noChangeAspect="1" noChangeArrowheads="1"/>
          </p:cNvPicPr>
          <p:nvPr/>
        </p:nvPicPr>
        <p:blipFill>
          <a:blip r:embed="rId2" cstate="print"/>
          <a:srcRect/>
          <a:stretch>
            <a:fillRect/>
          </a:stretch>
        </p:blipFill>
        <p:spPr bwMode="auto">
          <a:xfrm>
            <a:off x="4860032" y="1052736"/>
            <a:ext cx="3566957" cy="4592648"/>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Коровьев</a:t>
            </a:r>
            <a:r>
              <a:rPr lang="ru-RU" dirty="0" smtClean="0"/>
              <a:t> - Фагот</a:t>
            </a:r>
            <a:endParaRPr lang="ru-RU" dirty="0"/>
          </a:p>
        </p:txBody>
      </p:sp>
      <p:sp>
        <p:nvSpPr>
          <p:cNvPr id="5" name="Содержимое 4"/>
          <p:cNvSpPr>
            <a:spLocks noGrp="1"/>
          </p:cNvSpPr>
          <p:nvPr>
            <p:ph idx="1"/>
          </p:nvPr>
        </p:nvSpPr>
        <p:spPr>
          <a:xfrm>
            <a:off x="214282" y="1357298"/>
            <a:ext cx="7572396" cy="2543180"/>
          </a:xfrm>
        </p:spPr>
        <p:txBody>
          <a:bodyPr/>
          <a:lstStyle/>
          <a:p>
            <a:pPr>
              <a:buNone/>
            </a:pPr>
            <a:r>
              <a:rPr lang="ru-RU" dirty="0" smtClean="0"/>
              <a:t>         Этот персонаж - старший из подчинённых </a:t>
            </a:r>
            <a:r>
              <a:rPr lang="ru-RU" dirty="0" err="1" smtClean="0"/>
              <a:t>Воланду</a:t>
            </a:r>
            <a:r>
              <a:rPr lang="ru-RU" dirty="0" smtClean="0"/>
              <a:t> демонов, черт и рыцарь, представляющийся москвичам переводчиком при профессоре-иностранце и бывшем регентом церковного хора. </a:t>
            </a:r>
            <a:endParaRPr lang="ru-RU" dirty="0"/>
          </a:p>
        </p:txBody>
      </p:sp>
      <p:pic>
        <p:nvPicPr>
          <p:cNvPr id="5123" name="Picture 3"/>
          <p:cNvPicPr>
            <a:picLocks noChangeAspect="1" noChangeArrowheads="1"/>
          </p:cNvPicPr>
          <p:nvPr/>
        </p:nvPicPr>
        <p:blipFill>
          <a:blip r:embed="rId2" cstate="print"/>
          <a:srcRect/>
          <a:stretch>
            <a:fillRect/>
          </a:stretch>
        </p:blipFill>
        <p:spPr bwMode="auto">
          <a:xfrm>
            <a:off x="2843808" y="3501008"/>
            <a:ext cx="3153401" cy="3162322"/>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Великий бал</a:t>
            </a:r>
            <a:endParaRPr lang="ru-RU" dirty="0"/>
          </a:p>
        </p:txBody>
      </p:sp>
      <p:pic>
        <p:nvPicPr>
          <p:cNvPr id="17410" name="Picture 2" descr="Картинка 23 из 258"/>
          <p:cNvPicPr>
            <a:picLocks noChangeAspect="1" noChangeArrowheads="1"/>
          </p:cNvPicPr>
          <p:nvPr/>
        </p:nvPicPr>
        <p:blipFill>
          <a:blip r:embed="rId2" cstate="print"/>
          <a:srcRect/>
          <a:stretch>
            <a:fillRect/>
          </a:stretch>
        </p:blipFill>
        <p:spPr bwMode="auto">
          <a:xfrm>
            <a:off x="683568" y="1340768"/>
            <a:ext cx="8072494" cy="4935755"/>
          </a:xfrm>
          <a:prstGeom prst="rect">
            <a:avLst/>
          </a:prstGeom>
          <a:noFill/>
          <a:effectLst>
            <a:softEdge rad="635000"/>
          </a:effectLst>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15416"/>
            <a:ext cx="8534400" cy="1263008"/>
          </a:xfrm>
        </p:spPr>
        <p:txBody>
          <a:bodyPr>
            <a:normAutofit fontScale="90000"/>
          </a:bodyPr>
          <a:lstStyle/>
          <a:p>
            <a:pPr algn="ctr"/>
            <a:r>
              <a:rPr lang="ru-RU" dirty="0" smtClean="0"/>
              <a:t>Учения о тройственности бытия.</a:t>
            </a:r>
            <a:endParaRPr lang="ru-RU" dirty="0"/>
          </a:p>
        </p:txBody>
      </p:sp>
      <p:sp>
        <p:nvSpPr>
          <p:cNvPr id="3" name="Содержимое 2"/>
          <p:cNvSpPr>
            <a:spLocks noGrp="1"/>
          </p:cNvSpPr>
          <p:nvPr>
            <p:ph idx="1"/>
          </p:nvPr>
        </p:nvSpPr>
        <p:spPr>
          <a:xfrm>
            <a:off x="2843808" y="1484784"/>
            <a:ext cx="5842992" cy="5112568"/>
          </a:xfrm>
        </p:spPr>
        <p:txBody>
          <a:bodyPr>
            <a:noAutofit/>
          </a:bodyPr>
          <a:lstStyle/>
          <a:p>
            <a:r>
              <a:rPr lang="ru-RU" sz="1400" b="1" i="1" dirty="0" smtClean="0"/>
              <a:t>Важнейшей целью познания является обретение Истины. </a:t>
            </a:r>
            <a:r>
              <a:rPr lang="ru-RU" sz="1400" dirty="0" smtClean="0"/>
              <a:t>Процесс обретения истины Флоренский разделяет </a:t>
            </a:r>
            <a:r>
              <a:rPr lang="ru-RU" sz="1400" b="1" i="1" dirty="0" smtClean="0"/>
              <a:t>на три этапа</a:t>
            </a:r>
            <a:r>
              <a:rPr lang="ru-RU" sz="1400" dirty="0" smtClean="0"/>
              <a:t>. </a:t>
            </a:r>
            <a:r>
              <a:rPr lang="ru-RU" sz="1400" b="1" dirty="0" smtClean="0"/>
              <a:t>Первый — </a:t>
            </a:r>
            <a:r>
              <a:rPr lang="ru-RU" sz="1400" b="1" u="sng" dirty="0" smtClean="0"/>
              <a:t>этап логистики, когда человек пользуется способами рациональной философии</a:t>
            </a:r>
            <a:r>
              <a:rPr lang="ru-RU" sz="1400" dirty="0" smtClean="0"/>
              <a:t>. На этом этапе Истину обрести невозможно, ибо рациональная философия бессильна перед раздробленностью и множественностью мира. Второй этап </a:t>
            </a:r>
            <a:r>
              <a:rPr lang="ru-RU" sz="1400" b="1" u="sng" dirty="0" smtClean="0"/>
              <a:t>— </a:t>
            </a:r>
            <a:r>
              <a:rPr lang="ru-RU" sz="1400" b="1" u="sng" dirty="0" err="1" smtClean="0"/>
              <a:t>этап</a:t>
            </a:r>
            <a:r>
              <a:rPr lang="ru-RU" sz="1400" b="1" u="sng" dirty="0" smtClean="0"/>
              <a:t> пробабилизма</a:t>
            </a:r>
            <a:r>
              <a:rPr lang="ru-RU" sz="1400" dirty="0" smtClean="0"/>
              <a:t>, т.е. </a:t>
            </a:r>
            <a:r>
              <a:rPr lang="ru-RU" sz="1400" b="1" i="1" dirty="0" smtClean="0"/>
              <a:t>осмысление определенных качеств истины, в том случае, если она существует</a:t>
            </a:r>
            <a:r>
              <a:rPr lang="ru-RU" sz="1400" dirty="0" smtClean="0"/>
              <a:t>. На этом этапе, достигается познание главных свойств Истины, к каковым Флоренский относит следующие характеристики: Истина есть "</a:t>
            </a:r>
            <a:r>
              <a:rPr lang="ru-RU" sz="1400" dirty="0" err="1" smtClean="0"/>
              <a:t>интуиция-дискурсия</a:t>
            </a:r>
            <a:r>
              <a:rPr lang="ru-RU" sz="1400" dirty="0" smtClean="0"/>
              <a:t>", "актуальная бесконечность", "совпадение противоположностей" и др. </a:t>
            </a:r>
            <a:r>
              <a:rPr lang="ru-RU" sz="1400" b="1" i="1" dirty="0" smtClean="0"/>
              <a:t>И наконец, Истина предстает, как важнейший христианский догмат: "Истина — …Отец, Сын, Дух… истина есть единая сущность о трех ипостасях… Троица единосущная и нераздельная". </a:t>
            </a:r>
            <a:r>
              <a:rPr lang="ru-RU" sz="1400" dirty="0" smtClean="0"/>
              <a:t>На третьем этапе, который Флоренский характеризует понятием "подвижничество", как данность уже полностью принимается необходимость существования Истины</a:t>
            </a:r>
            <a:r>
              <a:rPr lang="ru-RU" sz="1400" b="1" u="sng" dirty="0" smtClean="0"/>
              <a:t>. В данном случае познание истины невозможно без веры и религиозно-духовной практики. С помощью веры и евангельской любви Истина утверждается как Святая Троица.</a:t>
            </a:r>
            <a:r>
              <a:rPr lang="ru-RU" sz="1400" dirty="0" smtClean="0"/>
              <a:t> Но здесь важен еще и сам процесс познания Истины — совершая восхождение по этапам познания Истины, человек познает любовь и включается в </a:t>
            </a:r>
            <a:r>
              <a:rPr lang="ru-RU" sz="1400" dirty="0" err="1" smtClean="0"/>
              <a:t>связуемую</a:t>
            </a:r>
            <a:r>
              <a:rPr lang="ru-RU" sz="1400" dirty="0" smtClean="0"/>
              <a:t> любовью общность людей.</a:t>
            </a:r>
            <a:endParaRPr lang="ru-RU" sz="1400" i="1" dirty="0"/>
          </a:p>
        </p:txBody>
      </p:sp>
      <p:sp>
        <p:nvSpPr>
          <p:cNvPr id="4" name="Прямоугольник 3"/>
          <p:cNvSpPr/>
          <p:nvPr/>
        </p:nvSpPr>
        <p:spPr>
          <a:xfrm>
            <a:off x="611560" y="4365104"/>
            <a:ext cx="2172390" cy="369332"/>
          </a:xfrm>
          <a:prstGeom prst="rect">
            <a:avLst/>
          </a:prstGeom>
        </p:spPr>
        <p:txBody>
          <a:bodyPr wrap="none">
            <a:spAutoFit/>
          </a:bodyPr>
          <a:lstStyle/>
          <a:p>
            <a:r>
              <a:rPr lang="ru-RU" dirty="0" smtClean="0"/>
              <a:t>Павел Флоренский</a:t>
            </a:r>
            <a:endParaRPr lang="ru-RU" dirty="0"/>
          </a:p>
        </p:txBody>
      </p:sp>
      <p:pic>
        <p:nvPicPr>
          <p:cNvPr id="10242" name="Picture 2" descr="Pavel Florensky.jpg"/>
          <p:cNvPicPr>
            <a:picLocks noChangeAspect="1" noChangeArrowheads="1"/>
          </p:cNvPicPr>
          <p:nvPr/>
        </p:nvPicPr>
        <p:blipFill>
          <a:blip r:embed="rId2" cstate="print"/>
          <a:srcRect/>
          <a:stretch>
            <a:fillRect/>
          </a:stretch>
        </p:blipFill>
        <p:spPr bwMode="auto">
          <a:xfrm>
            <a:off x="683568" y="1745569"/>
            <a:ext cx="1872208" cy="25555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Великий бал</a:t>
            </a:r>
            <a:endParaRPr lang="ru-RU" dirty="0"/>
          </a:p>
        </p:txBody>
      </p:sp>
      <p:sp>
        <p:nvSpPr>
          <p:cNvPr id="3" name="Содержимое 2"/>
          <p:cNvSpPr>
            <a:spLocks noGrp="1"/>
          </p:cNvSpPr>
          <p:nvPr>
            <p:ph idx="1"/>
          </p:nvPr>
        </p:nvSpPr>
        <p:spPr>
          <a:xfrm>
            <a:off x="2928926" y="1571612"/>
            <a:ext cx="5829312" cy="4737748"/>
          </a:xfrm>
        </p:spPr>
        <p:txBody>
          <a:bodyPr>
            <a:normAutofit fontScale="62500" lnSpcReduction="20000"/>
          </a:bodyPr>
          <a:lstStyle/>
          <a:p>
            <a:pPr>
              <a:buNone/>
            </a:pPr>
            <a:r>
              <a:rPr lang="ru-RU" dirty="0" smtClean="0"/>
              <a:t>            Великий бал у Сатаны - бал, который в романе "Мастер и Маргарита" дает </a:t>
            </a:r>
            <a:r>
              <a:rPr lang="ru-RU" dirty="0" err="1" smtClean="0"/>
              <a:t>Воланд</a:t>
            </a:r>
            <a:r>
              <a:rPr lang="ru-RU" dirty="0" smtClean="0"/>
              <a:t> в Нехорошей квартире в бесконечно длящуюся полночь пятницы, 3 мая 1929 году.</a:t>
            </a:r>
            <a:br>
              <a:rPr lang="ru-RU" dirty="0" smtClean="0"/>
            </a:br>
            <a:r>
              <a:rPr lang="ru-RU" dirty="0" smtClean="0"/>
              <a:t>     Для того, чтобы вместить Великий бал у Сатаны в Нехорошую квартиру, потребовалось раздвинуть ее до сверхъестественных размеров. Как объясняет </a:t>
            </a:r>
            <a:r>
              <a:rPr lang="ru-RU" dirty="0" err="1" smtClean="0"/>
              <a:t>Коровьев-Фагот</a:t>
            </a:r>
            <a:r>
              <a:rPr lang="ru-RU" dirty="0" smtClean="0"/>
              <a:t>, "тем, кто хорошо знаком с пятым измерением, ничего не стоит раздвинуть помещение до желательных пределов".</a:t>
            </a:r>
            <a:br>
              <a:rPr lang="ru-RU" dirty="0" smtClean="0"/>
            </a:br>
            <a:r>
              <a:rPr lang="ru-RU" dirty="0" smtClean="0"/>
              <a:t>    Обильно украсив бальные залы розами, Булгаков учитывал сложную и многогранную символику, связанную с этим цветком. Писатель, без сомнения, был знаком со статьей имевшегося в его библиотеке Энциклопедического словаря Брокгауза и Эфрона о розах в этнографии, литературе и искусстве. Там отмечалось, что в культурной традиции западноевропейских народов древности и Средневековья розы выступали олицетворением как траура, так и любви и чистоты.</a:t>
            </a:r>
          </a:p>
        </p:txBody>
      </p:sp>
      <p:pic>
        <p:nvPicPr>
          <p:cNvPr id="19458" name="Picture 2" descr="Картинка 1 из 258"/>
          <p:cNvPicPr>
            <a:picLocks noChangeAspect="1" noChangeArrowheads="1"/>
          </p:cNvPicPr>
          <p:nvPr/>
        </p:nvPicPr>
        <p:blipFill>
          <a:blip r:embed="rId2" cstate="print"/>
          <a:srcRect/>
          <a:stretch>
            <a:fillRect/>
          </a:stretch>
        </p:blipFill>
        <p:spPr bwMode="auto">
          <a:xfrm>
            <a:off x="357158" y="1571612"/>
            <a:ext cx="3033863" cy="47149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err="1" smtClean="0"/>
              <a:t>Воланд</a:t>
            </a:r>
            <a:r>
              <a:rPr lang="ru-RU" dirty="0" smtClean="0"/>
              <a:t> </a:t>
            </a:r>
            <a:r>
              <a:rPr lang="ru-RU" dirty="0" smtClean="0"/>
              <a:t>и Маргарита.</a:t>
            </a:r>
            <a:endParaRPr lang="ru-RU" dirty="0"/>
          </a:p>
        </p:txBody>
      </p:sp>
      <p:pic>
        <p:nvPicPr>
          <p:cNvPr id="1026" name="Picture 2" descr="Картинка 39 из 2612"/>
          <p:cNvPicPr>
            <a:picLocks noChangeAspect="1" noChangeArrowheads="1"/>
          </p:cNvPicPr>
          <p:nvPr/>
        </p:nvPicPr>
        <p:blipFill>
          <a:blip r:embed="rId2" cstate="print"/>
          <a:srcRect b="3912"/>
          <a:stretch>
            <a:fillRect/>
          </a:stretch>
        </p:blipFill>
        <p:spPr bwMode="auto">
          <a:xfrm>
            <a:off x="395536" y="1556792"/>
            <a:ext cx="2741858" cy="1872208"/>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2"/>
          <p:cNvPicPr>
            <a:picLocks noChangeAspect="1" noChangeArrowheads="1"/>
          </p:cNvPicPr>
          <p:nvPr/>
        </p:nvPicPr>
        <p:blipFill>
          <a:blip r:embed="rId3" cstate="print"/>
          <a:srcRect/>
          <a:stretch>
            <a:fillRect/>
          </a:stretch>
        </p:blipFill>
        <p:spPr bwMode="auto">
          <a:xfrm>
            <a:off x="4283968" y="1556792"/>
            <a:ext cx="4503236" cy="3017168"/>
          </a:xfrm>
          <a:prstGeom prst="rect">
            <a:avLst/>
          </a:prstGeom>
          <a:ln>
            <a:noFill/>
          </a:ln>
          <a:effectLst>
            <a:softEdge rad="112500"/>
          </a:effectLst>
        </p:spPr>
      </p:pic>
      <p:pic>
        <p:nvPicPr>
          <p:cNvPr id="5" name="Picture 2"/>
          <p:cNvPicPr>
            <a:picLocks noChangeAspect="1" noChangeArrowheads="1"/>
          </p:cNvPicPr>
          <p:nvPr/>
        </p:nvPicPr>
        <p:blipFill>
          <a:blip r:embed="rId4" cstate="print"/>
          <a:srcRect/>
          <a:stretch>
            <a:fillRect/>
          </a:stretch>
        </p:blipFill>
        <p:spPr bwMode="auto">
          <a:xfrm>
            <a:off x="1835696" y="3501008"/>
            <a:ext cx="4222204" cy="2785784"/>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2060848"/>
            <a:ext cx="8229600" cy="2332856"/>
          </a:xfrm>
        </p:spPr>
        <p:style>
          <a:lnRef idx="1">
            <a:schemeClr val="accent3"/>
          </a:lnRef>
          <a:fillRef idx="2">
            <a:schemeClr val="accent3"/>
          </a:fillRef>
          <a:effectRef idx="1">
            <a:schemeClr val="accent3"/>
          </a:effectRef>
          <a:fontRef idx="minor">
            <a:schemeClr val="dk1"/>
          </a:fontRef>
        </p:style>
        <p:txBody>
          <a:bodyPr/>
          <a:lstStyle/>
          <a:p>
            <a:pPr algn="ctr"/>
            <a:r>
              <a:rPr lang="ru-RU" dirty="0" smtClean="0"/>
              <a:t>Автор в потустороннем мире поднимает проблему смысла жизни.</a:t>
            </a:r>
          </a:p>
          <a:p>
            <a:pPr algn="ctr"/>
            <a:r>
              <a:rPr lang="ru-RU" dirty="0" err="1" smtClean="0"/>
              <a:t>Воланд</a:t>
            </a:r>
            <a:r>
              <a:rPr lang="ru-RU" dirty="0" smtClean="0"/>
              <a:t> и его свита, пришельцы из мира Тьмы, обрушивают</a:t>
            </a:r>
            <a:r>
              <a:rPr lang="ru-RU" dirty="0" smtClean="0"/>
              <a:t> </a:t>
            </a:r>
            <a:r>
              <a:rPr lang="ru-RU" dirty="0" smtClean="0"/>
              <a:t>наказание на человеческие пороки.</a:t>
            </a:r>
            <a:endParaRPr lang="ru-RU"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Выводы:</a:t>
            </a:r>
            <a:endParaRPr lang="ru-RU" dirty="0"/>
          </a:p>
        </p:txBody>
      </p:sp>
      <p:sp>
        <p:nvSpPr>
          <p:cNvPr id="3" name="Содержимое 2"/>
          <p:cNvSpPr>
            <a:spLocks noGrp="1"/>
          </p:cNvSpPr>
          <p:nvPr>
            <p:ph sz="quarter" idx="1"/>
          </p:nvPr>
        </p:nvSpPr>
        <p:spPr/>
        <p:txBody>
          <a:bodyPr/>
          <a:lstStyle/>
          <a:p>
            <a:pPr marL="514350" indent="-514350">
              <a:buFont typeface="+mj-lt"/>
              <a:buAutoNum type="arabicPeriod"/>
            </a:pPr>
            <a:r>
              <a:rPr lang="ru-RU" dirty="0" smtClean="0"/>
              <a:t> </a:t>
            </a:r>
            <a:r>
              <a:rPr lang="ru-RU" u="sng" dirty="0" smtClean="0"/>
              <a:t>Все планы книги объединены проблемой добра и зла </a:t>
            </a:r>
          </a:p>
          <a:p>
            <a:pPr marL="514350" indent="-514350">
              <a:buFont typeface="+mj-lt"/>
              <a:buAutoNum type="arabicPeriod"/>
            </a:pPr>
            <a:r>
              <a:rPr lang="ru-RU" u="sng" dirty="0" smtClean="0"/>
              <a:t>Темы</a:t>
            </a:r>
            <a:r>
              <a:rPr lang="ru-RU" dirty="0" smtClean="0"/>
              <a:t> :  	</a:t>
            </a:r>
          </a:p>
          <a:p>
            <a:pPr marL="1885950" lvl="5" indent="-514350">
              <a:buFont typeface="+mj-lt"/>
              <a:buAutoNum type="arabicPeriod"/>
            </a:pPr>
            <a:r>
              <a:rPr lang="ru-RU" sz="2800" dirty="0" smtClean="0"/>
              <a:t>Поиски истины </a:t>
            </a:r>
          </a:p>
          <a:p>
            <a:pPr marL="1885950" lvl="5" indent="-514350">
              <a:buFont typeface="+mj-lt"/>
              <a:buAutoNum type="arabicPeriod"/>
            </a:pPr>
            <a:r>
              <a:rPr lang="ru-RU" sz="2800" dirty="0" smtClean="0"/>
              <a:t>Тема творчества</a:t>
            </a:r>
          </a:p>
          <a:p>
            <a:pPr marL="0" lvl="5" indent="541338">
              <a:buFont typeface="+mj-lt"/>
              <a:buAutoNum type="arabicPeriod"/>
            </a:pPr>
            <a:r>
              <a:rPr lang="ru-RU" sz="2800" u="sng" dirty="0" smtClean="0"/>
              <a:t>Все пласты в конце  романа сливаются </a:t>
            </a:r>
          </a:p>
          <a:p>
            <a:pPr marL="514350" indent="-514350">
              <a:buFont typeface="+mj-lt"/>
              <a:buAutoNum type="arabicPeriod"/>
            </a:pPr>
            <a:endParaRPr lang="ru-RU" sz="3200" dirty="0" smtClean="0"/>
          </a:p>
          <a:p>
            <a:pPr marL="2228850" lvl="4" indent="-514350">
              <a:buFont typeface="+mj-lt"/>
              <a:buAutoNum type="arabicPeriod"/>
            </a:pPr>
            <a:endParaRPr lang="ru-RU"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609600" y="765175"/>
            <a:ext cx="8534400" cy="758825"/>
          </a:xfrm>
        </p:spPr>
        <p:txBody>
          <a:bodyPr>
            <a:normAutofit/>
          </a:bodyPr>
          <a:lstStyle/>
          <a:p>
            <a:pPr algn="l"/>
            <a:r>
              <a:rPr lang="ru-RU" dirty="0" smtClean="0"/>
              <a:t>4. </a:t>
            </a:r>
            <a:r>
              <a:rPr lang="ru-RU" dirty="0" smtClean="0">
                <a:solidFill>
                  <a:schemeClr val="tx1"/>
                </a:solidFill>
              </a:rPr>
              <a:t>Жанр синтетический :</a:t>
            </a:r>
            <a:endParaRPr lang="ru-RU" dirty="0">
              <a:solidFill>
                <a:schemeClr val="tx1"/>
              </a:solidFill>
            </a:endParaRPr>
          </a:p>
        </p:txBody>
      </p:sp>
      <p:sp>
        <p:nvSpPr>
          <p:cNvPr id="3" name="Содержимое 2"/>
          <p:cNvSpPr>
            <a:spLocks noGrp="1"/>
          </p:cNvSpPr>
          <p:nvPr>
            <p:ph sz="quarter" idx="4294967295"/>
          </p:nvPr>
        </p:nvSpPr>
        <p:spPr>
          <a:xfrm>
            <a:off x="639763" y="1557338"/>
            <a:ext cx="8504237" cy="4572000"/>
          </a:xfrm>
        </p:spPr>
        <p:txBody>
          <a:bodyPr/>
          <a:lstStyle/>
          <a:p>
            <a:r>
              <a:rPr lang="ru-RU" dirty="0" smtClean="0"/>
              <a:t>И сатирический роман</a:t>
            </a:r>
          </a:p>
          <a:p>
            <a:r>
              <a:rPr lang="ru-RU" dirty="0" smtClean="0"/>
              <a:t>И комическая эпопея</a:t>
            </a:r>
          </a:p>
          <a:p>
            <a:r>
              <a:rPr lang="ru-RU" dirty="0" smtClean="0"/>
              <a:t>И утопия с элементами фантастики</a:t>
            </a:r>
          </a:p>
          <a:p>
            <a:r>
              <a:rPr lang="ru-RU" dirty="0" smtClean="0"/>
              <a:t>И историко-мифологическое повествование</a:t>
            </a:r>
            <a:endParaRPr lang="ru-RU"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ru-RU" dirty="0" smtClean="0"/>
              <a:t>Общий вывод:</a:t>
            </a:r>
            <a:endParaRPr lang="ru-RU" dirty="0"/>
          </a:p>
        </p:txBody>
      </p:sp>
      <p:sp>
        <p:nvSpPr>
          <p:cNvPr id="5" name="Подзаголовок 4"/>
          <p:cNvSpPr>
            <a:spLocks noGrp="1"/>
          </p:cNvSpPr>
          <p:nvPr>
            <p:ph type="subTitle" idx="1"/>
          </p:nvPr>
        </p:nvSpPr>
        <p:spPr/>
        <p:txBody>
          <a:bodyPr/>
          <a:lstStyle/>
          <a:p>
            <a:endParaRPr lang="ru-RU"/>
          </a:p>
        </p:txBody>
      </p: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Горизонтальный свиток 3"/>
          <p:cNvSpPr/>
          <p:nvPr/>
        </p:nvSpPr>
        <p:spPr>
          <a:xfrm>
            <a:off x="611560" y="2780928"/>
            <a:ext cx="8136904" cy="3456384"/>
          </a:xfrm>
          <a:prstGeom prst="horizontalScroll">
            <a:avLst>
              <a:gd name="adj" fmla="val 1451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bg1"/>
                </a:solidFill>
              </a:ln>
              <a:effectLst>
                <a:glow rad="228600">
                  <a:schemeClr val="accent1">
                    <a:satMod val="175000"/>
                    <a:alpha val="40000"/>
                  </a:schemeClr>
                </a:glow>
              </a:effectLst>
            </a:endParaRPr>
          </a:p>
        </p:txBody>
      </p:sp>
      <p:sp>
        <p:nvSpPr>
          <p:cNvPr id="5" name="Содержимое 4"/>
          <p:cNvSpPr>
            <a:spLocks noGrp="1"/>
          </p:cNvSpPr>
          <p:nvPr>
            <p:ph idx="4294967295"/>
          </p:nvPr>
        </p:nvSpPr>
        <p:spPr>
          <a:xfrm>
            <a:off x="1524000" y="3500438"/>
            <a:ext cx="7620000" cy="2663825"/>
          </a:xfrm>
        </p:spPr>
        <p:txBody>
          <a:bodyPr/>
          <a:lstStyle/>
          <a:p>
            <a:pPr algn="ctr">
              <a:buNone/>
            </a:pPr>
            <a:r>
              <a:rPr lang="ru-RU" dirty="0" smtClean="0"/>
              <a:t>	</a:t>
            </a:r>
            <a:r>
              <a:rPr lang="ru-RU" i="1" dirty="0" smtClean="0"/>
              <a:t>Истина </a:t>
            </a:r>
            <a:r>
              <a:rPr lang="ru-RU" i="1" dirty="0" err="1" smtClean="0"/>
              <a:t>Иешуа</a:t>
            </a:r>
            <a:r>
              <a:rPr lang="ru-RU" i="1" dirty="0" smtClean="0"/>
              <a:t> оказалась не реализована, оставаясь прекрасной.</a:t>
            </a:r>
          </a:p>
          <a:p>
            <a:pPr algn="ctr">
              <a:buNone/>
            </a:pPr>
            <a:r>
              <a:rPr lang="ru-RU" i="1" dirty="0" smtClean="0"/>
              <a:t>В этом трагизм человеческого существования</a:t>
            </a:r>
            <a:endParaRPr lang="ru-RU" i="1" dirty="0"/>
          </a:p>
        </p:txBody>
      </p:sp>
      <p:pic>
        <p:nvPicPr>
          <p:cNvPr id="1026" name="Picture 2" descr="C:\Users\Надежда\Desktop\Вадим\71182444_1298595659_4bRaspyatie_detal_.jpg"/>
          <p:cNvPicPr>
            <a:picLocks noChangeAspect="1" noChangeArrowheads="1"/>
          </p:cNvPicPr>
          <p:nvPr/>
        </p:nvPicPr>
        <p:blipFill>
          <a:blip r:embed="rId2" cstate="print"/>
          <a:srcRect/>
          <a:stretch>
            <a:fillRect/>
          </a:stretch>
        </p:blipFill>
        <p:spPr bwMode="auto">
          <a:xfrm>
            <a:off x="2843808" y="332656"/>
            <a:ext cx="3704439" cy="2781697"/>
          </a:xfrm>
          <a:prstGeom prst="rect">
            <a:avLst/>
          </a:prstGeom>
          <a:ln>
            <a:noFill/>
          </a:ln>
          <a:effectLst>
            <a:glow rad="228600">
              <a:schemeClr val="accent1">
                <a:satMod val="175000"/>
                <a:alpha val="40000"/>
              </a:schemeClr>
            </a:glow>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55776" y="2852936"/>
            <a:ext cx="6336704" cy="2304256"/>
          </a:xfrm>
        </p:spPr>
        <p:txBody>
          <a:bodyPr>
            <a:normAutofit/>
          </a:bodyPr>
          <a:lstStyle/>
          <a:p>
            <a:pPr>
              <a:buNone/>
            </a:pPr>
            <a:r>
              <a:rPr lang="ru-RU" i="1" dirty="0" smtClean="0"/>
              <a:t>   </a:t>
            </a:r>
            <a:r>
              <a:rPr lang="ru-RU" i="1" dirty="0" err="1" smtClean="0"/>
              <a:t>Воланд</a:t>
            </a:r>
            <a:r>
              <a:rPr lang="ru-RU" i="1" dirty="0" smtClean="0"/>
              <a:t> делает вывод о неизменности человеческой природы, но здесь же звучит  </a:t>
            </a:r>
            <a:r>
              <a:rPr lang="ru-RU" i="1" dirty="0" err="1" smtClean="0"/>
              <a:t>мысльо</a:t>
            </a:r>
            <a:r>
              <a:rPr lang="ru-RU" i="1" dirty="0" smtClean="0"/>
              <a:t> неистребимости  милосердия в человеческом сердце</a:t>
            </a:r>
            <a:endParaRPr lang="ru-RU" i="1" dirty="0"/>
          </a:p>
        </p:txBody>
      </p:sp>
      <p:sp>
        <p:nvSpPr>
          <p:cNvPr id="66562" name="AutoShape 2" descr="http://forum.1tv.ru/uploads/post-50-1141636322_thum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6563" name="Picture 3" descr="C:\Users\Надежда\Downloads\post-50-1141636322_thumb.jpg"/>
          <p:cNvPicPr>
            <a:picLocks noChangeAspect="1" noChangeArrowheads="1"/>
          </p:cNvPicPr>
          <p:nvPr/>
        </p:nvPicPr>
        <p:blipFill>
          <a:blip r:embed="rId2" cstate="print"/>
          <a:srcRect/>
          <a:stretch>
            <a:fillRect/>
          </a:stretch>
        </p:blipFill>
        <p:spPr bwMode="auto">
          <a:xfrm>
            <a:off x="395536" y="548681"/>
            <a:ext cx="1852406" cy="3528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Горизонтальный свиток 4"/>
          <p:cNvSpPr/>
          <p:nvPr/>
        </p:nvSpPr>
        <p:spPr>
          <a:xfrm>
            <a:off x="2411760" y="2420888"/>
            <a:ext cx="6264696" cy="3096344"/>
          </a:xfrm>
          <a:prstGeom prst="horizontalScroll">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Григорий Сковорода</a:t>
            </a:r>
            <a:endParaRPr lang="ru-RU" dirty="0"/>
          </a:p>
        </p:txBody>
      </p:sp>
      <p:sp>
        <p:nvSpPr>
          <p:cNvPr id="4" name="Содержимое 2"/>
          <p:cNvSpPr>
            <a:spLocks noGrp="1"/>
          </p:cNvSpPr>
          <p:nvPr>
            <p:ph idx="1"/>
          </p:nvPr>
        </p:nvSpPr>
        <p:spPr>
          <a:xfrm>
            <a:off x="457200" y="1646237"/>
            <a:ext cx="4762872" cy="4526280"/>
          </a:xfrm>
        </p:spPr>
        <p:txBody>
          <a:bodyPr>
            <a:normAutofit fontScale="85000" lnSpcReduction="20000"/>
          </a:bodyPr>
          <a:lstStyle/>
          <a:p>
            <a:r>
              <a:rPr lang="ru-RU" i="1" dirty="0" smtClean="0"/>
              <a:t>Философское учение Григория Сковороды включает в себя теорию трех миров, состоящую из </a:t>
            </a:r>
            <a:r>
              <a:rPr lang="ru-RU" b="1" i="1" u="sng" dirty="0" smtClean="0"/>
              <a:t>Макромира космоса</a:t>
            </a:r>
            <a:r>
              <a:rPr lang="ru-RU" i="1" dirty="0" smtClean="0"/>
              <a:t>, </a:t>
            </a:r>
            <a:r>
              <a:rPr lang="ru-RU" b="1" i="1" u="sng" dirty="0" smtClean="0"/>
              <a:t>Микромира человека, и Символического мира библии</a:t>
            </a:r>
            <a:r>
              <a:rPr lang="ru-RU" i="1" dirty="0" smtClean="0"/>
              <a:t>. Все три мира объединены двойственностью: видимыми и невидимыми реалиями.</a:t>
            </a:r>
            <a:endParaRPr lang="ru-RU" i="1" dirty="0"/>
          </a:p>
        </p:txBody>
      </p:sp>
      <p:pic>
        <p:nvPicPr>
          <p:cNvPr id="1026" name="Picture 2" descr="Григорий Сковорода.jpg"/>
          <p:cNvPicPr>
            <a:picLocks noChangeAspect="1" noChangeArrowheads="1"/>
          </p:cNvPicPr>
          <p:nvPr/>
        </p:nvPicPr>
        <p:blipFill>
          <a:blip r:embed="rId2" cstate="print"/>
          <a:srcRect/>
          <a:stretch>
            <a:fillRect/>
          </a:stretch>
        </p:blipFill>
        <p:spPr bwMode="auto">
          <a:xfrm>
            <a:off x="5868144" y="1988840"/>
            <a:ext cx="2286000" cy="31146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692696"/>
            <a:ext cx="5256584" cy="750912"/>
          </a:xfrm>
          <a:noFill/>
        </p:spPr>
        <p:style>
          <a:lnRef idx="2">
            <a:schemeClr val="accent1"/>
          </a:lnRef>
          <a:fillRef idx="1">
            <a:schemeClr val="lt1"/>
          </a:fillRef>
          <a:effectRef idx="0">
            <a:schemeClr val="accent1"/>
          </a:effectRef>
          <a:fontRef idx="minor">
            <a:schemeClr val="dk1"/>
          </a:fontRef>
        </p:style>
        <p:txBody>
          <a:bodyPr/>
          <a:lstStyle/>
          <a:p>
            <a:pPr algn="ctr"/>
            <a:r>
              <a:rPr lang="ru-RU" dirty="0" smtClean="0">
                <a:solidFill>
                  <a:schemeClr val="tx1"/>
                </a:solidFill>
              </a:rPr>
              <a:t>Три мира романа</a:t>
            </a:r>
            <a:endParaRPr lang="ru-RU" dirty="0">
              <a:solidFill>
                <a:schemeClr val="tx1"/>
              </a:solidFill>
            </a:endParaRPr>
          </a:p>
        </p:txBody>
      </p:sp>
      <p:sp>
        <p:nvSpPr>
          <p:cNvPr id="3" name="TextBox 2"/>
          <p:cNvSpPr txBox="1"/>
          <p:nvPr/>
        </p:nvSpPr>
        <p:spPr>
          <a:xfrm>
            <a:off x="2555776" y="3861048"/>
            <a:ext cx="3888432" cy="95410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ru-RU" sz="2800" dirty="0" smtClean="0">
                <a:solidFill>
                  <a:schemeClr val="tx1"/>
                </a:solidFill>
              </a:rPr>
              <a:t>Московская Действительность</a:t>
            </a:r>
            <a:endParaRPr lang="ru-RU" sz="2800" dirty="0">
              <a:solidFill>
                <a:schemeClr val="tx1"/>
              </a:solidFill>
            </a:endParaRPr>
          </a:p>
        </p:txBody>
      </p:sp>
      <p:sp>
        <p:nvSpPr>
          <p:cNvPr id="10" name="TextBox 9"/>
          <p:cNvSpPr txBox="1"/>
          <p:nvPr/>
        </p:nvSpPr>
        <p:spPr>
          <a:xfrm>
            <a:off x="4499992" y="2636912"/>
            <a:ext cx="4176464"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ru-RU" sz="3200" dirty="0" smtClean="0"/>
              <a:t>Фантастический мир</a:t>
            </a:r>
            <a:endParaRPr lang="ru-RU" sz="3200" dirty="0"/>
          </a:p>
        </p:txBody>
      </p:sp>
      <p:sp>
        <p:nvSpPr>
          <p:cNvPr id="11" name="Прямоугольник 10"/>
          <p:cNvSpPr/>
          <p:nvPr/>
        </p:nvSpPr>
        <p:spPr>
          <a:xfrm>
            <a:off x="395536" y="2636912"/>
            <a:ext cx="324036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2400" dirty="0" err="1" smtClean="0">
                <a:solidFill>
                  <a:schemeClr val="bg1"/>
                </a:solidFill>
              </a:rPr>
              <a:t>Ершалаимовский</a:t>
            </a:r>
            <a:r>
              <a:rPr lang="ru-RU" sz="2400" dirty="0" smtClean="0">
                <a:solidFill>
                  <a:schemeClr val="bg1"/>
                </a:solidFill>
              </a:rPr>
              <a:t> мир</a:t>
            </a:r>
            <a:endParaRPr lang="ru-RU" sz="2400" dirty="0">
              <a:solidFill>
                <a:schemeClr val="bg1"/>
              </a:solidFill>
            </a:endParaRPr>
          </a:p>
        </p:txBody>
      </p:sp>
      <p:cxnSp>
        <p:nvCxnSpPr>
          <p:cNvPr id="13" name="Прямая со стрелкой 12"/>
          <p:cNvCxnSpPr/>
          <p:nvPr/>
        </p:nvCxnSpPr>
        <p:spPr>
          <a:xfrm flipH="1">
            <a:off x="2123728" y="1556792"/>
            <a:ext cx="1224136" cy="10081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Прямая со стрелкой 14"/>
          <p:cNvCxnSpPr/>
          <p:nvPr/>
        </p:nvCxnSpPr>
        <p:spPr>
          <a:xfrm>
            <a:off x="4211960" y="1556792"/>
            <a:ext cx="0" cy="22322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Прямая со стрелкой 16"/>
          <p:cNvCxnSpPr/>
          <p:nvPr/>
        </p:nvCxnSpPr>
        <p:spPr>
          <a:xfrm>
            <a:off x="5364088" y="1484784"/>
            <a:ext cx="1080120" cy="108012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96752"/>
            <a:ext cx="8229600" cy="3586410"/>
          </a:xfrm>
          <a:noFill/>
        </p:spPr>
        <p:style>
          <a:lnRef idx="0">
            <a:scrgbClr r="0" g="0" b="0"/>
          </a:lnRef>
          <a:fillRef idx="1003">
            <a:schemeClr val="lt1"/>
          </a:fillRef>
          <a:effectRef idx="0">
            <a:scrgbClr r="0" g="0" b="0"/>
          </a:effectRef>
          <a:fontRef idx="major"/>
        </p:style>
        <p:txBody>
          <a:bodyPr/>
          <a:lstStyle/>
          <a:p>
            <a:pPr eaLnBrk="1" hangingPunct="1">
              <a:defRPr/>
            </a:pPr>
            <a:r>
              <a:rPr lang="ru-RU" sz="7200" i="1" u="sng" dirty="0" smtClean="0">
                <a:solidFill>
                  <a:srgbClr val="0070C0"/>
                </a:solidFill>
              </a:rPr>
              <a:t>Библейский мир </a:t>
            </a:r>
            <a:endParaRPr lang="ru-RU" i="1" u="sng" dirty="0" smtClean="0">
              <a:solidFill>
                <a:srgbClr val="0070C0"/>
              </a:solidFill>
            </a:endParaRPr>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250704" cy="1162050"/>
          </a:xfrm>
        </p:spPr>
        <p:txBody>
          <a:bodyPr/>
          <a:lstStyle/>
          <a:p>
            <a:pPr eaLnBrk="1" hangingPunct="1">
              <a:defRPr/>
            </a:pPr>
            <a:r>
              <a:rPr lang="ru-RU" sz="4000" i="1" dirty="0" err="1" smtClean="0">
                <a:solidFill>
                  <a:schemeClr val="accent6">
                    <a:lumMod val="60000"/>
                    <a:lumOff val="40000"/>
                  </a:schemeClr>
                </a:solidFill>
              </a:rPr>
              <a:t>Ершалаим</a:t>
            </a:r>
            <a:r>
              <a:rPr lang="ru-RU" sz="4000" i="1" dirty="0" smtClean="0">
                <a:solidFill>
                  <a:schemeClr val="accent6">
                    <a:lumMod val="60000"/>
                    <a:lumOff val="40000"/>
                  </a:schemeClr>
                </a:solidFill>
              </a:rPr>
              <a:t>.</a:t>
            </a:r>
          </a:p>
        </p:txBody>
      </p:sp>
      <p:sp>
        <p:nvSpPr>
          <p:cNvPr id="6147" name="Текст 3"/>
          <p:cNvSpPr>
            <a:spLocks noGrp="1"/>
          </p:cNvSpPr>
          <p:nvPr>
            <p:ph type="body" sz="half" idx="2"/>
          </p:nvPr>
        </p:nvSpPr>
        <p:spPr>
          <a:xfrm>
            <a:off x="457200" y="1412875"/>
            <a:ext cx="3008313" cy="4713288"/>
          </a:xfrm>
        </p:spPr>
        <p:txBody>
          <a:bodyPr/>
          <a:lstStyle/>
          <a:p>
            <a:pPr eaLnBrk="1" hangingPunct="1"/>
            <a:r>
              <a:rPr lang="ru-RU" sz="1800" smtClean="0"/>
              <a:t>С Ершалаимом связано много характерных, присущих именно ему и в то же время объединяющих с Москвой деталей. Это палящее солнце, узкие запутанные улочки, рельефность местности.</a:t>
            </a:r>
          </a:p>
          <a:p>
            <a:pPr eaLnBrk="1" hangingPunct="1"/>
            <a:endParaRPr lang="ru-RU" sz="1800" smtClean="0"/>
          </a:p>
          <a:p>
            <a:pPr eaLnBrk="1" hangingPunct="1"/>
            <a:r>
              <a:rPr lang="ru-RU" sz="1800" smtClean="0"/>
              <a:t>Разгадать все загадки «Мастера и Маргариты» невозможно без</a:t>
            </a:r>
          </a:p>
          <a:p>
            <a:pPr eaLnBrk="1" hangingPunct="1"/>
            <a:r>
              <a:rPr lang="ru-RU" sz="1800" smtClean="0"/>
              <a:t>детального рассмотрения образов в романе.</a:t>
            </a:r>
          </a:p>
        </p:txBody>
      </p:sp>
      <p:pic>
        <p:nvPicPr>
          <p:cNvPr id="6148" name="Picture 2"/>
          <p:cNvPicPr>
            <a:picLocks noGrp="1" noChangeAspect="1" noChangeArrowheads="1"/>
          </p:cNvPicPr>
          <p:nvPr>
            <p:ph idx="1"/>
          </p:nvPr>
        </p:nvPicPr>
        <p:blipFill>
          <a:blip r:embed="rId3" cstate="print"/>
          <a:srcRect/>
          <a:stretch>
            <a:fillRect/>
          </a:stretch>
        </p:blipFill>
        <p:spPr>
          <a:xfrm>
            <a:off x="3779838" y="549275"/>
            <a:ext cx="4554537" cy="5688013"/>
          </a:xfrm>
          <a:prstGeom prst="ellipse">
            <a:avLst/>
          </a:prstGeom>
          <a:ln>
            <a:noFill/>
          </a:ln>
          <a:effectLst>
            <a:softEdge rad="112500"/>
          </a:effectLst>
        </p:spPr>
      </p:pic>
    </p:spTree>
  </p:cSld>
  <p:clrMapOvr>
    <a:masterClrMapping/>
  </p:clrMapOvr>
  <p:transition spd="med">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171" name="WordArt 4"/>
          <p:cNvSpPr>
            <a:spLocks noChangeArrowheads="1" noChangeShapeType="1" noTextEdit="1"/>
          </p:cNvSpPr>
          <p:nvPr/>
        </p:nvSpPr>
        <p:spPr bwMode="auto">
          <a:xfrm>
            <a:off x="1619250" y="260350"/>
            <a:ext cx="6048375" cy="52387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ru-RU" sz="3600" b="1" i="1" kern="10" dirty="0" smtClean="0">
                <a:ln w="9525">
                  <a:solidFill>
                    <a:srgbClr val="000000"/>
                  </a:solidFill>
                  <a:round/>
                  <a:headEnd/>
                  <a:tailEnd/>
                </a:ln>
                <a:solidFill>
                  <a:srgbClr val="990033"/>
                </a:solidFill>
                <a:cs typeface="Arial"/>
              </a:rPr>
              <a:t>Восшествие </a:t>
            </a:r>
            <a:r>
              <a:rPr lang="ru-RU" sz="3600" b="1" i="1" kern="10" dirty="0" smtClean="0">
                <a:ln w="9525">
                  <a:solidFill>
                    <a:srgbClr val="000000"/>
                  </a:solidFill>
                  <a:round/>
                  <a:headEnd/>
                  <a:tailEnd/>
                </a:ln>
                <a:solidFill>
                  <a:srgbClr val="990033"/>
                </a:solidFill>
                <a:cs typeface="Arial"/>
              </a:rPr>
              <a:t>на Голгофу</a:t>
            </a:r>
          </a:p>
        </p:txBody>
      </p:sp>
      <p:sp>
        <p:nvSpPr>
          <p:cNvPr id="7172" name="Text Box 5"/>
          <p:cNvSpPr txBox="1">
            <a:spLocks noChangeArrowheads="1"/>
          </p:cNvSpPr>
          <p:nvPr/>
        </p:nvSpPr>
        <p:spPr bwMode="auto">
          <a:xfrm>
            <a:off x="303213" y="857250"/>
            <a:ext cx="184150" cy="366713"/>
          </a:xfrm>
          <a:prstGeom prst="rect">
            <a:avLst/>
          </a:prstGeom>
          <a:noFill/>
          <a:ln w="9525">
            <a:noFill/>
            <a:miter lim="800000"/>
            <a:headEnd/>
            <a:tailEnd/>
          </a:ln>
        </p:spPr>
        <p:txBody>
          <a:bodyPr wrap="none">
            <a:spAutoFit/>
          </a:bodyPr>
          <a:lstStyle/>
          <a:p>
            <a:pPr fontAlgn="base">
              <a:spcBef>
                <a:spcPct val="0"/>
              </a:spcBef>
              <a:spcAft>
                <a:spcPct val="0"/>
              </a:spcAft>
            </a:pPr>
            <a:endParaRPr lang="ru-RU" smtClean="0">
              <a:solidFill>
                <a:srgbClr val="000000"/>
              </a:solidFill>
            </a:endParaRPr>
          </a:p>
        </p:txBody>
      </p:sp>
      <p:sp>
        <p:nvSpPr>
          <p:cNvPr id="13319" name="Text Box 7"/>
          <p:cNvSpPr txBox="1">
            <a:spLocks noChangeArrowheads="1"/>
          </p:cNvSpPr>
          <p:nvPr/>
        </p:nvSpPr>
        <p:spPr bwMode="auto">
          <a:xfrm>
            <a:off x="250825" y="1052513"/>
            <a:ext cx="3960813" cy="2862262"/>
          </a:xfrm>
          <a:prstGeom prst="rect">
            <a:avLst/>
          </a:prstGeom>
          <a:noFill/>
          <a:ln w="9525">
            <a:noFill/>
            <a:miter lim="800000"/>
            <a:headEnd/>
            <a:tailEnd/>
          </a:ln>
          <a:effectLst/>
        </p:spPr>
        <p:txBody>
          <a:bodyPr>
            <a:spAutoFit/>
          </a:bodyPr>
          <a:lstStyle/>
          <a:p>
            <a:pPr algn="just" fontAlgn="base">
              <a:spcBef>
                <a:spcPct val="0"/>
              </a:spcBef>
              <a:spcAft>
                <a:spcPct val="0"/>
              </a:spcAft>
              <a:defRPr/>
            </a:pPr>
            <a:r>
              <a:rPr lang="ru-RU" sz="2000" dirty="0">
                <a:solidFill>
                  <a:srgbClr val="2D2D8A">
                    <a:lumMod val="75000"/>
                  </a:srgbClr>
                </a:solidFill>
              </a:rPr>
              <a:t>Мастер создаёт 5-й, более стройный, чем все новозаветные. Но главное – в его изложении эта история становится до того по земному живой, что в её реальности невозможно усомниться. </a:t>
            </a:r>
          </a:p>
          <a:p>
            <a:pPr algn="just" fontAlgn="base">
              <a:spcBef>
                <a:spcPct val="0"/>
              </a:spcBef>
              <a:spcAft>
                <a:spcPct val="0"/>
              </a:spcAft>
              <a:defRPr/>
            </a:pPr>
            <a:r>
              <a:rPr lang="ru-RU" sz="2000" dirty="0">
                <a:solidFill>
                  <a:srgbClr val="2D2D8A">
                    <a:lumMod val="75000"/>
                  </a:srgbClr>
                </a:solidFill>
              </a:rPr>
              <a:t>    И </a:t>
            </a:r>
            <a:r>
              <a:rPr lang="ru-RU" sz="2000" dirty="0" err="1">
                <a:solidFill>
                  <a:srgbClr val="2D2D8A">
                    <a:lumMod val="75000"/>
                  </a:srgbClr>
                </a:solidFill>
              </a:rPr>
              <a:t>Иешуа</a:t>
            </a:r>
            <a:r>
              <a:rPr lang="ru-RU" sz="2000" dirty="0">
                <a:solidFill>
                  <a:srgbClr val="2D2D8A">
                    <a:lumMod val="75000"/>
                  </a:srgbClr>
                </a:solidFill>
              </a:rPr>
              <a:t>, </a:t>
            </a:r>
            <a:r>
              <a:rPr lang="ru-RU" sz="2000" dirty="0" err="1">
                <a:solidFill>
                  <a:srgbClr val="2D2D8A">
                    <a:lumMod val="75000"/>
                  </a:srgbClr>
                </a:solidFill>
              </a:rPr>
              <a:t>и</a:t>
            </a:r>
            <a:r>
              <a:rPr lang="ru-RU" sz="2000" dirty="0">
                <a:solidFill>
                  <a:srgbClr val="2D2D8A">
                    <a:lumMod val="75000"/>
                  </a:srgbClr>
                </a:solidFill>
              </a:rPr>
              <a:t> Мастер восходят на свою Голгофу.</a:t>
            </a:r>
          </a:p>
        </p:txBody>
      </p:sp>
      <p:sp>
        <p:nvSpPr>
          <p:cNvPr id="7174" name="Text Box 9"/>
          <p:cNvSpPr txBox="1">
            <a:spLocks noChangeArrowheads="1"/>
          </p:cNvSpPr>
          <p:nvPr/>
        </p:nvSpPr>
        <p:spPr bwMode="auto">
          <a:xfrm>
            <a:off x="2916238" y="4168775"/>
            <a:ext cx="5832475" cy="2554288"/>
          </a:xfrm>
          <a:prstGeom prst="rect">
            <a:avLst/>
          </a:prstGeom>
          <a:noFill/>
          <a:ln w="9525">
            <a:noFill/>
            <a:miter lim="800000"/>
            <a:headEnd/>
            <a:tailEnd/>
          </a:ln>
        </p:spPr>
        <p:txBody>
          <a:bodyPr>
            <a:spAutoFit/>
          </a:bodyPr>
          <a:lstStyle/>
          <a:p>
            <a:pPr algn="just" fontAlgn="base">
              <a:spcBef>
                <a:spcPct val="0"/>
              </a:spcBef>
              <a:spcAft>
                <a:spcPct val="0"/>
              </a:spcAft>
            </a:pPr>
            <a:r>
              <a:rPr lang="ru-RU" sz="2000" smtClean="0">
                <a:solidFill>
                  <a:srgbClr val="000000"/>
                </a:solidFill>
              </a:rPr>
              <a:t>     </a:t>
            </a:r>
            <a:r>
              <a:rPr lang="ru-RU" sz="2000" smtClean="0">
                <a:solidFill>
                  <a:srgbClr val="990033"/>
                </a:solidFill>
              </a:rPr>
              <a:t>Иешуа Га-Ноцри в изображении Мастера нисколько не похож на сына божьего. Это странствующий философ, несущий в себе, как и Мастер, ИСТИНУ, СВОБОДУ, НЕЗАВИСИМОСТЬ и СИЛУ. Секрет этой силы - в абсолютной независимости его разума и духа. «Злых людей нет на свете», - утверждает герой Мастера.</a:t>
            </a:r>
          </a:p>
        </p:txBody>
      </p:sp>
      <p:pic>
        <p:nvPicPr>
          <p:cNvPr id="7175" name="Picture 11" descr="Восшествие на Голгофу"/>
          <p:cNvPicPr>
            <a:picLocks noChangeAspect="1" noChangeArrowheads="1"/>
          </p:cNvPicPr>
          <p:nvPr/>
        </p:nvPicPr>
        <p:blipFill>
          <a:blip r:embed="rId3" cstate="print"/>
          <a:srcRect/>
          <a:stretch>
            <a:fillRect/>
          </a:stretch>
        </p:blipFill>
        <p:spPr bwMode="auto">
          <a:xfrm>
            <a:off x="4356100" y="1052513"/>
            <a:ext cx="4371975" cy="3019425"/>
          </a:xfrm>
          <a:prstGeom prst="rect">
            <a:avLst/>
          </a:prstGeom>
          <a:noFill/>
          <a:ln w="9525">
            <a:noFill/>
            <a:miter lim="800000"/>
            <a:headEnd/>
            <a:tailEnd/>
          </a:ln>
        </p:spPr>
      </p:pic>
      <p:pic>
        <p:nvPicPr>
          <p:cNvPr id="7176" name="Picture 12" descr="Восшествие на Голгофу"/>
          <p:cNvPicPr>
            <a:picLocks noChangeAspect="1" noChangeArrowheads="1"/>
          </p:cNvPicPr>
          <p:nvPr/>
        </p:nvPicPr>
        <p:blipFill>
          <a:blip r:embed="rId4" cstate="print"/>
          <a:srcRect/>
          <a:stretch>
            <a:fillRect/>
          </a:stretch>
        </p:blipFill>
        <p:spPr bwMode="auto">
          <a:xfrm>
            <a:off x="395288" y="4292600"/>
            <a:ext cx="2409825" cy="2409825"/>
          </a:xfrm>
          <a:prstGeom prst="rect">
            <a:avLst/>
          </a:prstGeom>
          <a:noFill/>
          <a:ln w="9525">
            <a:noFill/>
            <a:miter lim="800000"/>
            <a:headEnd/>
            <a:tailEnd/>
          </a:ln>
        </p:spPr>
      </p:pic>
    </p:spTree>
  </p:cSld>
  <p:clrMapOvr>
    <a:masterClrMapping/>
  </p:clrMapOvr>
  <p:transition spd="med">
    <p:pull dir="rd"/>
  </p:transition>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Тема1">
  <a:themeElements>
    <a:clrScheme name="Тетрадь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Тетрадь">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Тетрадь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Тетрадь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Тетрадь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Тема1">
  <a:themeElements>
    <a:clrScheme name="Тетрадь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Тетрадь">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Тетрадь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Тетрадь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Тетрадь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7.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1140</TotalTime>
  <Words>2361</Words>
  <Application>Microsoft Office PowerPoint</Application>
  <PresentationFormat>Экран (4:3)</PresentationFormat>
  <Paragraphs>134</Paragraphs>
  <Slides>47</Slides>
  <Notes>0</Notes>
  <HiddenSlides>0</HiddenSlides>
  <MMClips>1</MMClips>
  <ScaleCrop>false</ScaleCrop>
  <HeadingPairs>
    <vt:vector size="4" baseType="variant">
      <vt:variant>
        <vt:lpstr>Тема</vt:lpstr>
      </vt:variant>
      <vt:variant>
        <vt:i4>7</vt:i4>
      </vt:variant>
      <vt:variant>
        <vt:lpstr>Заголовки слайдов</vt:lpstr>
      </vt:variant>
      <vt:variant>
        <vt:i4>47</vt:i4>
      </vt:variant>
    </vt:vector>
  </HeadingPairs>
  <TitlesOfParts>
    <vt:vector size="54" baseType="lpstr">
      <vt:lpstr>Тема1</vt:lpstr>
      <vt:lpstr>2_Тема1</vt:lpstr>
      <vt:lpstr>Бумажная</vt:lpstr>
      <vt:lpstr>Оформление по умолчанию</vt:lpstr>
      <vt:lpstr>Апекс</vt:lpstr>
      <vt:lpstr>Справедливость</vt:lpstr>
      <vt:lpstr>Литейная</vt:lpstr>
      <vt:lpstr>М .Булгаков «Мастер и Маргарита»</vt:lpstr>
      <vt:lpstr>План урока</vt:lpstr>
      <vt:lpstr>Учения о тройственности бытия.</vt:lpstr>
      <vt:lpstr>Учения о тройственности бытия.</vt:lpstr>
      <vt:lpstr>Григорий Сковорода</vt:lpstr>
      <vt:lpstr>Три мира романа</vt:lpstr>
      <vt:lpstr>Библейский мир </vt:lpstr>
      <vt:lpstr>Ершалаим.</vt:lpstr>
      <vt:lpstr>Слайд 9</vt:lpstr>
      <vt:lpstr>Слайд 10</vt:lpstr>
      <vt:lpstr>     Левий                   Матвей    </vt:lpstr>
      <vt:lpstr>Иосиф Каифа</vt:lpstr>
      <vt:lpstr>     Иуда</vt:lpstr>
      <vt:lpstr>Марк Крысобой</vt:lpstr>
      <vt:lpstr>Слайд 15</vt:lpstr>
      <vt:lpstr>Москва 30-х годов</vt:lpstr>
      <vt:lpstr>Слайд 17</vt:lpstr>
      <vt:lpstr>Слайд 18</vt:lpstr>
      <vt:lpstr>Слайд 19</vt:lpstr>
      <vt:lpstr>Слайд 20</vt:lpstr>
      <vt:lpstr>Слайд 21</vt:lpstr>
      <vt:lpstr>Кто же такой Воланд? </vt:lpstr>
      <vt:lpstr>Сатира в изображении московского мещанства</vt:lpstr>
      <vt:lpstr>Слайд 24</vt:lpstr>
      <vt:lpstr>Слайд 25</vt:lpstr>
      <vt:lpstr>Слайд 26</vt:lpstr>
      <vt:lpstr>Мастер и Маргарита</vt:lpstr>
      <vt:lpstr>Слайд 28</vt:lpstr>
      <vt:lpstr>Слайд 29</vt:lpstr>
      <vt:lpstr>Как-то заведено, что в романах добро должно в конечном итоге побеждать зло, повергая его. Но эта концепция не имеет никакого отношения к роману Булгакова. Здесь все наоборот, на его страницах мы видим много качеств и свойств зла: зависть, ненависть, месть, заговоры, глупость, подлость, - в то время как только одна тема действительно отвечает требованиям добра – это любовь, настоящая, чистая и светлая любовь.</vt:lpstr>
      <vt:lpstr>Слайд 31</vt:lpstr>
      <vt:lpstr>Потусторонний мир в романе М.Булгакова «мастер и маргарита»</vt:lpstr>
      <vt:lpstr>Воланд и его свита</vt:lpstr>
      <vt:lpstr>Воланд и его свита</vt:lpstr>
      <vt:lpstr>Бегемот</vt:lpstr>
      <vt:lpstr>Азазелло</vt:lpstr>
      <vt:lpstr>Гелла</vt:lpstr>
      <vt:lpstr>Коровьев - Фагот</vt:lpstr>
      <vt:lpstr>Великий бал</vt:lpstr>
      <vt:lpstr>Великий бал</vt:lpstr>
      <vt:lpstr>Воланд и Маргарита.</vt:lpstr>
      <vt:lpstr>Слайд 42</vt:lpstr>
      <vt:lpstr>Выводы:</vt:lpstr>
      <vt:lpstr>4. Жанр синтетический :</vt:lpstr>
      <vt:lpstr>Общий вывод:</vt:lpstr>
      <vt:lpstr>Слайд 46</vt:lpstr>
      <vt:lpstr>Слайд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Надежда</dc:creator>
  <cp:lastModifiedBy>Надежда</cp:lastModifiedBy>
  <cp:revision>86</cp:revision>
  <dcterms:created xsi:type="dcterms:W3CDTF">2012-02-14T14:17:02Z</dcterms:created>
  <dcterms:modified xsi:type="dcterms:W3CDTF">2012-02-20T12:21:32Z</dcterms:modified>
</cp:coreProperties>
</file>