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62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428652"/>
            <a:ext cx="7300938" cy="4143404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Презентация к занятию по познавательно-речевому развитию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детей раннего возраста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Тема: «В гостях у петушка и его семьи»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3074" name="Picture 2" descr="C:\Documents and Settings\Admin\Мои документы\Рисунки Картинки\РИСУНКИ\556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143249"/>
            <a:ext cx="2857520" cy="29829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0800000" flipV="1">
            <a:off x="500034" y="4870395"/>
            <a:ext cx="4643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Воспитатель</a:t>
            </a:r>
            <a:r>
              <a:rPr lang="ru-RU" smtClean="0"/>
              <a:t>:</a:t>
            </a:r>
            <a:r>
              <a:rPr lang="ru-RU" smtClean="0"/>
              <a:t> </a:t>
            </a:r>
            <a:r>
              <a:rPr lang="ru-RU" dirty="0" err="1" smtClean="0"/>
              <a:t>Караман</a:t>
            </a:r>
            <a:r>
              <a:rPr lang="ru-RU" dirty="0" smtClean="0"/>
              <a:t> Инна Юрьевна</a:t>
            </a:r>
          </a:p>
          <a:p>
            <a:r>
              <a:rPr lang="ru-RU" dirty="0" smtClean="0"/>
              <a:t>МДОУ ЦРР детский сад № 2 «Калинка»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Столик «Поляна»</a:t>
            </a:r>
            <a:endParaRPr lang="ru-RU" dirty="0"/>
          </a:p>
        </p:txBody>
      </p:sp>
      <p:pic>
        <p:nvPicPr>
          <p:cNvPr id="1026" name="Picture 2" descr="C:\Users\берингов\Desktop\CIMG288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3912563" cy="2664296"/>
          </a:xfrm>
          <a:prstGeom prst="rect">
            <a:avLst/>
          </a:prstGeom>
          <a:noFill/>
        </p:spPr>
      </p:pic>
      <p:pic>
        <p:nvPicPr>
          <p:cNvPr id="1027" name="Picture 3" descr="C:\Users\берингов\Desktop\CIMG28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4984"/>
            <a:ext cx="4139952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Documents and Settings\Admin\Рабочий стол\2 КАТЕГОРИЯ\Новая папка\IMG_15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7557400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pPr algn="ctr"/>
            <a:r>
              <a:rPr lang="ru-RU" dirty="0" smtClean="0"/>
              <a:t>Дети кормят цыплят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Admin\Рабочий стол\2 КАТЕГОРИЯ\Новая папка\IMG_1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612"/>
            <a:ext cx="7072362" cy="4608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ИГРА «Курочка и  цыплятки»</a:t>
            </a:r>
            <a:endParaRPr lang="ru-RU" dirty="0"/>
          </a:p>
        </p:txBody>
      </p:sp>
      <p:pic>
        <p:nvPicPr>
          <p:cNvPr id="2050" name="Picture 2" descr="C:\Documents and Settings\Admin\Рабочий стол\2 КАТЕГОРИЯ\Новая папка\IMG_1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7230979" cy="4923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7572428" cy="3868742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Спасибо   за  внимание !</a:t>
            </a:r>
            <a:endParaRPr lang="ru-RU" sz="6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</TotalTime>
  <Words>37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Презентация к занятию по познавательно-речевому развитию детей раннего возраста  Тема: «В гостях у петушка и его семьи» </vt:lpstr>
      <vt:lpstr>Столик «Поляна»</vt:lpstr>
      <vt:lpstr>  </vt:lpstr>
      <vt:lpstr>Дети кормят цыплят</vt:lpstr>
      <vt:lpstr>ИГРА «Курочка и  цыплятки»</vt:lpstr>
      <vt:lpstr>Спасибо   за 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Столик «Поляна»</dc:title>
  <cp:lastModifiedBy>Admin</cp:lastModifiedBy>
  <cp:revision>7</cp:revision>
  <dcterms:modified xsi:type="dcterms:W3CDTF">2012-07-31T07:31:02Z</dcterms:modified>
</cp:coreProperties>
</file>