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927D73-53A3-42CB-994C-459EA48EFF32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BCCFEB-1544-4F75-AAD0-93FEDCABE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713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Театрализация сказок, как средство развития речи у детей раннего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149080"/>
            <a:ext cx="7406640" cy="2304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Презентация наглядного, игрового пособия к сказке «Маша и медведь»,использование сказки в оформлении игрового пространства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/>
            <a:endParaRPr lang="ru-RU" sz="1800" dirty="0" smtClean="0"/>
          </a:p>
          <a:p>
            <a:pPr algn="r"/>
            <a:r>
              <a:rPr lang="ru-RU" sz="1600" smtClean="0"/>
              <a:t>Воспитатель</a:t>
            </a:r>
            <a:r>
              <a:rPr lang="ru-RU" sz="1600" smtClean="0"/>
              <a:t>:</a:t>
            </a:r>
            <a:r>
              <a:rPr lang="ru-RU" sz="1600" smtClean="0"/>
              <a:t> </a:t>
            </a:r>
            <a:r>
              <a:rPr lang="ru-RU" sz="1600" dirty="0" err="1" smtClean="0"/>
              <a:t>Караман</a:t>
            </a:r>
            <a:r>
              <a:rPr lang="ru-RU" sz="1600" dirty="0" smtClean="0"/>
              <a:t> Инна Юрьевна</a:t>
            </a:r>
          </a:p>
          <a:p>
            <a:pPr algn="r"/>
            <a:r>
              <a:rPr lang="ru-RU" sz="1600" dirty="0" smtClean="0"/>
              <a:t>МДОУ ЦРР детский сад № 2 «Калинка»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02434"/>
          </a:xfrm>
        </p:spPr>
        <p:txBody>
          <a:bodyPr/>
          <a:lstStyle/>
          <a:p>
            <a:pPr algn="r"/>
            <a:r>
              <a:rPr lang="ru-RU" dirty="0" smtClean="0"/>
              <a:t>Спасибо   за  внимание 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Создание условий для развития творческой активности  и речи детей в театрализованной деятельности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 fontScale="5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Поощрять исполнительское творчество,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Развивать способность, свободно и раскрепощено держаться при выступлении, побуждать к импровизации средствами мимики, выразительных движений, интонации и т.д.).</a:t>
            </a:r>
            <a:r>
              <a:rPr lang="ru-RU" sz="4000" b="1" dirty="0" smtClean="0"/>
              <a:t> </a:t>
            </a:r>
          </a:p>
          <a:p>
            <a:pPr lvl="0">
              <a:buFont typeface="Arial" pitchFamily="34" charset="0"/>
              <a:buChar char="•"/>
            </a:pPr>
            <a:endParaRPr lang="ru-RU" sz="40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Создать положительный эмоциональный настрой.                                                                                                 Воспитывать доброжелательное отношение друг к другу.       </a:t>
            </a:r>
          </a:p>
          <a:p>
            <a:pPr lvl="0">
              <a:buNone/>
            </a:pPr>
            <a:r>
              <a:rPr lang="ru-RU" sz="4000" dirty="0" smtClean="0"/>
              <a:t>   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Учить детей узнавать героев по характерным признакам.               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Продолжать учить детей логично и полно отвечать на вопросы по содержанию сказки, используя в речи сложноподчиненные предложения.                                                                                             Совершенствовать умение детей давать характеристику персонажам сказки.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Детские сказки расширяют словарный запас малыша, помогают правильно строить диалог, развивают связную логическую речь</a:t>
            </a:r>
          </a:p>
          <a:p>
            <a:r>
              <a:rPr lang="ru-RU" dirty="0" smtClean="0"/>
              <a:t>Развитие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 ребёнка.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«Маша и медведь»</a:t>
            </a:r>
            <a:endParaRPr lang="ru-RU" dirty="0"/>
          </a:p>
        </p:txBody>
      </p:sp>
      <p:pic>
        <p:nvPicPr>
          <p:cNvPr id="2050" name="Picture 2" descr="C:\Users\берингов\Desktop\инна(2)\IMG_1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Действующие лица сказки</a:t>
            </a:r>
            <a:endParaRPr lang="ru-RU" dirty="0"/>
          </a:p>
        </p:txBody>
      </p:sp>
      <p:pic>
        <p:nvPicPr>
          <p:cNvPr id="1026" name="Picture 2" descr="C:\Users\берингов\Desktop\инна(2)\IMG_1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Сказочный домик</a:t>
            </a:r>
            <a:endParaRPr lang="ru-RU" dirty="0"/>
          </a:p>
        </p:txBody>
      </p:sp>
      <p:pic>
        <p:nvPicPr>
          <p:cNvPr id="3074" name="Picture 2" descr="C:\Users\берингов\Desktop\инна(2)\IMG_1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Медведя в гостях…</a:t>
            </a:r>
            <a:endParaRPr lang="ru-RU" dirty="0"/>
          </a:p>
        </p:txBody>
      </p:sp>
      <p:pic>
        <p:nvPicPr>
          <p:cNvPr id="4098" name="Picture 2" descr="C:\Users\берингов\Desktop\инна(2)\IMG_1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3672408" cy="3277344"/>
          </a:xfrm>
          <a:prstGeom prst="rect">
            <a:avLst/>
          </a:prstGeom>
          <a:noFill/>
        </p:spPr>
      </p:pic>
      <p:pic>
        <p:nvPicPr>
          <p:cNvPr id="4099" name="Picture 3" descr="C:\Users\берингов\Desktop\инна(2)\IMG_1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Гостинцы для дедушки и бабушки</a:t>
            </a:r>
            <a:endParaRPr lang="ru-RU" dirty="0"/>
          </a:p>
        </p:txBody>
      </p:sp>
      <p:pic>
        <p:nvPicPr>
          <p:cNvPr id="5122" name="Picture 2" descr="C:\Users\берингов\Desktop\инна(2)\IMG_1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203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Театрализация сказок, как средство развития речи у детей раннего возраста</vt:lpstr>
      <vt:lpstr>Цель:</vt:lpstr>
      <vt:lpstr>Задачи:</vt:lpstr>
      <vt:lpstr>Актуальность темы:</vt:lpstr>
      <vt:lpstr>«Маша и медведь»</vt:lpstr>
      <vt:lpstr>Действующие лица сказки</vt:lpstr>
      <vt:lpstr>Сказочный домик</vt:lpstr>
      <vt:lpstr>У Медведя в гостях…</vt:lpstr>
      <vt:lpstr>Гостинцы для дедушки и бабушки</vt:lpstr>
      <vt:lpstr>Спасибо 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Театрализация сказок, как средство развития речи у детей раннего возраста</dc:title>
  <dc:creator>берингов</dc:creator>
  <cp:lastModifiedBy>Admin</cp:lastModifiedBy>
  <cp:revision>18</cp:revision>
  <dcterms:created xsi:type="dcterms:W3CDTF">2011-02-18T12:43:31Z</dcterms:created>
  <dcterms:modified xsi:type="dcterms:W3CDTF">2012-07-31T07:30:33Z</dcterms:modified>
</cp:coreProperties>
</file>