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6" r:id="rId3"/>
    <p:sldId id="259" r:id="rId4"/>
    <p:sldId id="260" r:id="rId5"/>
    <p:sldId id="287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6" r:id="rId14"/>
    <p:sldId id="269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70" r:id="rId23"/>
    <p:sldId id="271" r:id="rId24"/>
    <p:sldId id="272" r:id="rId25"/>
    <p:sldId id="273" r:id="rId26"/>
    <p:sldId id="285" r:id="rId27"/>
    <p:sldId id="284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D14DD-DCDE-47A7-9762-DF45E78C668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0AD60-99E8-481A-A6F1-984DFA87A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AB6C5D-A5F0-4466-98C7-68FAF324A85B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A8E52F-4ABC-4EA8-A2C9-B4367F80C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A4%D0%B0%D0%B9%D0%BB:RR5015-000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ru.wikipedia.org/wiki/%D0%A4%D0%B0%D0%B9%D0%BB:RR5015-0001R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alisman.sochi2014.com/" TargetMode="External"/><Relationship Id="rId2" Type="http://schemas.openxmlformats.org/officeDocument/2006/relationships/hyperlink" Target="http://www.sochi2014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4" Type="http://schemas.openxmlformats.org/officeDocument/2006/relationships/hyperlink" Target="http://ru.wikipedi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A4%D0%B0%D0%B9%D0%BB:Sochi_2014_-_Logo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772816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Сложение и вычитание десятичных дробей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3886200"/>
            <a:ext cx="84582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Урок-путешествие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445225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учитель математики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Краузе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Валентиновна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Логотип олимпийских игр сочи - 2014</a:t>
            </a:r>
            <a:endParaRPr lang="ru-RU" sz="3200" dirty="0"/>
          </a:p>
        </p:txBody>
      </p:sp>
      <p:pic>
        <p:nvPicPr>
          <p:cNvPr id="4" name="Содержимое 3" descr="RR5015-0001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000" y="21690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R5015-0001R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000" y="216900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Определите диаметр монеты – логотипа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Олимпийских игр сочи – 2014,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168" y="1988840"/>
            <a:ext cx="8443664" cy="3528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выполнив следующее задание: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выявите закономерность, зависимость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между числами в каждой строке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определите, какое число должно быть записано вместо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3,2    (7,5)    4,3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5,4    ( 10 )   4,6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508518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08518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    )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08518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508518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08518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Найдите значение выражения: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232" y="2708920"/>
            <a:ext cx="7291536" cy="25229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2,5·10 – 2,5:10 + 2,5:100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Талисманы олимпийских игр сочи - 2014</a:t>
            </a:r>
            <a:endParaRPr lang="ru-RU" sz="3200" dirty="0"/>
          </a:p>
        </p:txBody>
      </p:sp>
      <p:pic>
        <p:nvPicPr>
          <p:cNvPr id="1033" name="Picture 9" descr="Леопа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24744"/>
            <a:ext cx="1944216" cy="2430270"/>
          </a:xfrm>
          <a:prstGeom prst="rect">
            <a:avLst/>
          </a:prstGeom>
          <a:noFill/>
        </p:spPr>
      </p:pic>
      <p:pic>
        <p:nvPicPr>
          <p:cNvPr id="1032" name="Рисунок 10" descr="Белый миш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1412776"/>
            <a:ext cx="1670586" cy="2088232"/>
          </a:xfrm>
          <a:prstGeom prst="rect">
            <a:avLst/>
          </a:prstGeom>
          <a:noFill/>
        </p:spPr>
      </p:pic>
      <p:pic>
        <p:nvPicPr>
          <p:cNvPr id="1030" name="Рисунок 25" descr="http://talisman.sochi2014.com/bitrix/templates/talisman/img/img-olymp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372600"/>
            <a:ext cx="2114550" cy="2114550"/>
          </a:xfrm>
          <a:prstGeom prst="rect">
            <a:avLst/>
          </a:prstGeom>
          <a:noFill/>
        </p:spPr>
      </p:pic>
      <p:pic>
        <p:nvPicPr>
          <p:cNvPr id="1029" name="Рисунок 16" descr="Снежинка и Луч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44350"/>
            <a:ext cx="2066925" cy="2581275"/>
          </a:xfrm>
          <a:prstGeom prst="rect">
            <a:avLst/>
          </a:prstGeom>
          <a:noFill/>
        </p:spPr>
      </p:pic>
      <p:pic>
        <p:nvPicPr>
          <p:cNvPr id="1028" name="Рисунок 31" descr="http://talisman.sochi2014.com/bitrix/templates/talisman/img/img-olymp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982825"/>
            <a:ext cx="1733550" cy="1733550"/>
          </a:xfrm>
          <a:prstGeom prst="rect">
            <a:avLst/>
          </a:prstGeom>
          <a:noFill/>
        </p:spPr>
      </p:pic>
      <p:pic>
        <p:nvPicPr>
          <p:cNvPr id="1027" name="Рисунок 34" descr="http://talisman.sochi2014.com/bitrix/templates/talisman/img/img-olymp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173575"/>
            <a:ext cx="1733550" cy="1733550"/>
          </a:xfrm>
          <a:prstGeom prst="rect">
            <a:avLst/>
          </a:prstGeom>
          <a:noFill/>
        </p:spPr>
      </p:pic>
      <p:pic>
        <p:nvPicPr>
          <p:cNvPr id="1026" name="Рисунок 46" descr="http://talisman.sochi2014.com/bitrix/templates/talisman/img/img-olymp-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364325"/>
            <a:ext cx="1581150" cy="1581150"/>
          </a:xfrm>
          <a:prstGeom prst="rect">
            <a:avLst/>
          </a:prstGeom>
          <a:noFill/>
        </p:spPr>
      </p:pic>
      <p:pic>
        <p:nvPicPr>
          <p:cNvPr id="1025" name="Рисунок 19" descr="http://talisman.sochi2014.com/bitrix/templates/talisman/img/img-olymp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402675"/>
            <a:ext cx="1581150" cy="15811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541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891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1487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452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6716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8907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0945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2983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Зайка 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908720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talisman.sochi2014.com/bitrix/templates/talisman/img/img-olymp-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Снежинка и Луч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429000"/>
            <a:ext cx="2066925" cy="258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talisman.sochi2014.com/bitrix/templates/talisman/img/img-olymp-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21088"/>
            <a:ext cx="172800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talisman.sochi2014.com/bitrix/templates/talisman/img/img-olymp-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221088"/>
            <a:ext cx="172800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292080" y="350100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24,775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9632" y="3573016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2,275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1640" y="602128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9952" y="602128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0,025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59492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63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5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36" y="457200"/>
            <a:ext cx="8590728" cy="10995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Определите , какая сумма выделена </a:t>
            </a:r>
            <a:br>
              <a:rPr lang="ru-RU" sz="3200" dirty="0" smtClean="0"/>
            </a:br>
            <a:r>
              <a:rPr lang="ru-RU" sz="3200" dirty="0" smtClean="0"/>
              <a:t>на развитие города сочи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1916832"/>
          <a:ext cx="7056784" cy="3942827"/>
        </p:xfrm>
        <a:graphic>
          <a:graphicData uri="http://schemas.openxmlformats.org/drawingml/2006/table">
            <a:tbl>
              <a:tblPr/>
              <a:tblGrid>
                <a:gridCol w="2318791"/>
                <a:gridCol w="4737993"/>
              </a:tblGrid>
              <a:tr h="558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22,2 млрд. руб.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27,1 млрд.руб.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26,3 млрд.руб.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22,1 млрд.руб.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8,4 млрд.руб.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Итого: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53732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106,1 млрд. руб.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30120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Ледовый дворец «большой»</a:t>
            </a:r>
            <a:endParaRPr lang="ru-RU" dirty="0"/>
          </a:p>
        </p:txBody>
      </p:sp>
      <p:pic>
        <p:nvPicPr>
          <p:cNvPr id="3" name="Рисунок 2" descr="Большая ледовая арена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1484784"/>
            <a:ext cx="75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Ледовый дворец «большой»</a:t>
            </a:r>
            <a:endParaRPr lang="ru-RU" dirty="0"/>
          </a:p>
        </p:txBody>
      </p:sp>
      <p:pic>
        <p:nvPicPr>
          <p:cNvPr id="3" name="Рисунок 2" descr="Большая ледовая арена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1484784"/>
            <a:ext cx="75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Дворец зимнего спорта «айсберг»</a:t>
            </a:r>
            <a:endParaRPr lang="ru-RU" dirty="0"/>
          </a:p>
        </p:txBody>
      </p:sp>
      <p:pic>
        <p:nvPicPr>
          <p:cNvPr id="3" name="Рисунок 2" descr="Ледовый дворец спор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1484784"/>
            <a:ext cx="75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Дворец зимнего спорта «айсберг»</a:t>
            </a:r>
            <a:endParaRPr lang="ru-RU" dirty="0"/>
          </a:p>
        </p:txBody>
      </p:sp>
      <p:pic>
        <p:nvPicPr>
          <p:cNvPr id="3" name="Рисунок 2" descr="Ледовый дворец спор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1484784"/>
            <a:ext cx="75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Олимпийский стадион «</a:t>
            </a:r>
            <a:r>
              <a:rPr lang="ru-RU" dirty="0" err="1" smtClean="0"/>
              <a:t>фишт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 descr="Центральный стади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1484784"/>
            <a:ext cx="75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5556" y="1124744"/>
            <a:ext cx="79928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Образовательные: 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совершенствование умения школьников выполнять арифметические действия с десятичными дробями;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вычислительной культуры учащихся.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культуры общения, взаимопомощи, чувства патриотизма.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и критического мышления;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внимания и памяти учащихся;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навыков сотрудничества и самостоятельной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навыков взаимоконтроля и самоконтроля;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познавательного интереса учащихся к изучению математики.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Олимпийский стадион «</a:t>
            </a:r>
            <a:r>
              <a:rPr lang="ru-RU" dirty="0" err="1" smtClean="0"/>
              <a:t>фишт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 descr="Центральный стади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1484784"/>
            <a:ext cx="75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Олимпийский стадион «</a:t>
            </a:r>
            <a:r>
              <a:rPr lang="ru-RU" dirty="0" err="1" smtClean="0"/>
              <a:t>фишт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 descr="Центральный стади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0" y="1484784"/>
            <a:ext cx="756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Решите задачу: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9"/>
            <a:ext cx="8352928" cy="39604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Дворца зимнего спорта «Айсберг»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составляет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67,83 тыс.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12,96 тыс. больше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площади Ледового дворца «Большой»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60,65 тыс. меньше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площади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Центрального стадиона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общая площадь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всех этих сооружений?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Айсберг» – 67,83 тыс.м²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«Большой» - ?, на 12,96 тыс.м²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- ?, на 60,65 тыс.м²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1). 67,83 – 12,96 =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54,87 тыс.м² - «Большой»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2). 67,83 + 60,65 =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128,48 тыс.м² -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3). 67,83 + 54,87 + 128,48 =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251,18 тыс.м²</a:t>
            </a: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251,18 тыс.м².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6200000">
            <a:off x="6156176" y="1844824"/>
            <a:ext cx="864096" cy="432048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rot="16200000">
            <a:off x="6624228" y="1880828"/>
            <a:ext cx="1440160" cy="792088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596336" y="1484784"/>
            <a:ext cx="648072" cy="1656184"/>
          </a:xfrm>
          <a:prstGeom prst="rightBrac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8424" y="1700808"/>
            <a:ext cx="445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404664"/>
            <a:ext cx="8991600" cy="81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Выполните самостоятельную работу: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4824536"/>
          </a:xfrm>
        </p:spPr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«3»</a:t>
            </a:r>
          </a:p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23,32 + 2,61</a:t>
            </a:r>
          </a:p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5,18 – 0,17</a:t>
            </a:r>
          </a:p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56,64 + 7,26</a:t>
            </a:r>
          </a:p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67,7 – 52,25</a:t>
            </a:r>
          </a:p>
          <a:p>
            <a:pPr lvl="1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(55,02 + 34,98) – (47,28 – 34,98)</a:t>
            </a:r>
          </a:p>
          <a:p>
            <a:pPr lvl="1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pPr lvl="1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12,444 – (7 – 2,92) + 1,038 + (13,65 – 3,008)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752528"/>
          </a:xfrm>
        </p:spPr>
        <p:txBody>
          <a:bodyPr numCol="3"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«3»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25,93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5,01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63,90 = 63,9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15,45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«4»</a:t>
            </a:r>
          </a:p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55,02+34,98=90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47,28-34,98=12,3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90-12,3=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77,7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7-2,92=4,08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13,65-3,008=10,642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20,044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71700" y="1844824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Чему научились на уроке?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показалось лёгким?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чём испытывали затруднения?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 чем ещё нужно поработать?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оцениваете свою работу?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204864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§42, №№ 706, 711(а – е), 716(б)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</a:p>
          <a:p>
            <a:pPr algn="ctr"/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(стихотворение, сказка, доклад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десятичных дробях)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Полезные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564904"/>
            <a:ext cx="7920880" cy="2160240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hlinkClick r:id="rId2"/>
              </a:rPr>
              <a:t>http://www.sochi2014.com/</a:t>
            </a:r>
            <a:endParaRPr lang="ru-RU" sz="2400" dirty="0" smtClean="0"/>
          </a:p>
          <a:p>
            <a:r>
              <a:rPr lang="ru-RU" sz="2400" u="sng" dirty="0" smtClean="0">
                <a:hlinkClick r:id="rId3"/>
              </a:rPr>
              <a:t>http://talisman.sochi2014.com/</a:t>
            </a:r>
            <a:endParaRPr lang="ru-RU" sz="2400" dirty="0" smtClean="0"/>
          </a:p>
          <a:p>
            <a:r>
              <a:rPr lang="ru-RU" sz="2400" u="sng" dirty="0" err="1" smtClean="0">
                <a:hlinkClick r:id="rId4"/>
              </a:rPr>
              <a:t>ru.wikipedia.org</a:t>
            </a:r>
            <a:r>
              <a:rPr lang="ru-RU" sz="2400" dirty="0" smtClean="0"/>
              <a:t>›</a:t>
            </a:r>
            <a:r>
              <a:rPr lang="ru-RU" sz="2400" u="sng" dirty="0" err="1" smtClean="0">
                <a:hlinkClick r:id="rId5"/>
              </a:rPr>
              <a:t>wiki</a:t>
            </a:r>
            <a:r>
              <a:rPr lang="ru-RU" sz="2400" u="sng" dirty="0" smtClean="0">
                <a:hlinkClick r:id="rId5"/>
              </a:rPr>
              <a:t>/Зимние_Олимпийские_игры_</a:t>
            </a:r>
            <a:r>
              <a:rPr lang="ru-RU" sz="2400" b="1" u="sng" dirty="0" smtClean="0">
                <a:hlinkClick r:id="rId5"/>
              </a:rPr>
              <a:t>2014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0486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Без знания дробей никто не может быть сведущим в математике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03421" y="4653136"/>
            <a:ext cx="5062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Марк Туллий Цицерон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(древнеримский оратор и философ)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4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96752"/>
            <a:ext cx="6336704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№705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42+3,08=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45,08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5,934+12,8=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18,734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е) 13,1+0,09=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13,19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№709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46,37-7,75=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38,62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3,27-0,008=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3,262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64,123-38,15=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25,973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г) 125-54,09=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70,91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№716 (а)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3,8·10+3,8·100+3,8·1000=38+380+3800=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4218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Критерии оценивания: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420888"/>
            <a:ext cx="6048672" cy="194421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8            -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6 - 7         -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4 - 5         -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4355976" y="2564904"/>
            <a:ext cx="360040" cy="360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3140968"/>
            <a:ext cx="360040" cy="360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55976" y="3717032"/>
            <a:ext cx="360040" cy="3600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Теоретическая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7200800" cy="4464496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Сформулируйте правило умножения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десятичной дроби на 10, 100, 1000 и т.д.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Сформулируйте правило деления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десятичной дроби на 10, 100, 1000 и т.д.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Сформулируйте правило сложения и вычитания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десятичных дробей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Вычислите устно: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54162"/>
            <a:ext cx="8686800" cy="4525963"/>
          </a:xfrm>
        </p:spPr>
        <p:txBody>
          <a:bodyPr>
            <a:noAutofit/>
          </a:bodyPr>
          <a:lstStyle/>
          <a:p>
            <a:pPr lvl="7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0,6+0,3</a:t>
            </a:r>
          </a:p>
          <a:p>
            <a:pPr lvl="7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0,2+0,01</a:t>
            </a:r>
          </a:p>
          <a:p>
            <a:pPr lvl="7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3,5 - 0,2</a:t>
            </a:r>
          </a:p>
          <a:p>
            <a:pPr lvl="7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6,5 - 4</a:t>
            </a:r>
          </a:p>
          <a:p>
            <a:pPr lvl="7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3,3+1,7</a:t>
            </a:r>
          </a:p>
          <a:p>
            <a:pPr lvl="7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2,3 - 0,6</a:t>
            </a:r>
          </a:p>
          <a:p>
            <a:pPr lvl="7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5,6+0,7</a:t>
            </a:r>
          </a:p>
          <a:p>
            <a:pPr lvl="7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5 - 0,1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54162"/>
            <a:ext cx="8686800" cy="4525963"/>
          </a:xfrm>
        </p:spPr>
        <p:txBody>
          <a:bodyPr anchor="ctr" anchorCtr="1"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5,13 – О         0,9 - С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6,3 –  1           4,1 - Т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0,3 – А           3,3 - Ч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1,5 – Р            1,7 - О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4,9 – 4            2,5 - И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6,1 – А          0,21 - О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–  В              5 - 2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Составьте слово: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2216" y="1916832"/>
            <a:ext cx="7579568" cy="3242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 - 2014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тип Олимпиады">
            <a:hlinkClick r:id="rId2" tooltip="&quot;Логотип Олимпиады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5373216"/>
            <a:ext cx="1905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7631" y="378904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XXII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зимние Олимпийские игры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926</TotalTime>
  <Words>707</Words>
  <Application>Microsoft Office PowerPoint</Application>
  <PresentationFormat>Экран (4:3)</PresentationFormat>
  <Paragraphs>206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Сложение и вычитание десятичных дробей</vt:lpstr>
      <vt:lpstr>Цели урока</vt:lpstr>
      <vt:lpstr>Без знания дробей никто не может быть сведущим в математике </vt:lpstr>
      <vt:lpstr>Проверка домашнего задания</vt:lpstr>
      <vt:lpstr>Критерии оценивания:</vt:lpstr>
      <vt:lpstr>Теоретическая разминка</vt:lpstr>
      <vt:lpstr>Вычислите устно:</vt:lpstr>
      <vt:lpstr>Проверьте себя:</vt:lpstr>
      <vt:lpstr>Составьте слово:</vt:lpstr>
      <vt:lpstr>Логотип олимпийских игр сочи - 2014</vt:lpstr>
      <vt:lpstr>Определите диаметр монеты – логотипа  Олимпийских игр сочи – 2014,</vt:lpstr>
      <vt:lpstr>Найдите значение выражения:</vt:lpstr>
      <vt:lpstr>Талисманы олимпийских игр сочи - 2014</vt:lpstr>
      <vt:lpstr>Определите , какая сумма выделена  на развитие города сочи</vt:lpstr>
      <vt:lpstr>Ледовый дворец «большой»</vt:lpstr>
      <vt:lpstr>Ледовый дворец «большой»</vt:lpstr>
      <vt:lpstr>Дворец зимнего спорта «айсберг»</vt:lpstr>
      <vt:lpstr>Дворец зимнего спорта «айсберг»</vt:lpstr>
      <vt:lpstr>Олимпийский стадион «фишт»</vt:lpstr>
      <vt:lpstr>Олимпийский стадион «фишт»</vt:lpstr>
      <vt:lpstr>Олимпийский стадион «фишт»</vt:lpstr>
      <vt:lpstr>Решите задачу:</vt:lpstr>
      <vt:lpstr>Проверьте себя:</vt:lpstr>
      <vt:lpstr>Выполните самостоятельную работу:</vt:lpstr>
      <vt:lpstr>Проверьте себя:</vt:lpstr>
      <vt:lpstr>Итог урока</vt:lpstr>
      <vt:lpstr>Домашнее задание</vt:lpstr>
      <vt:lpstr>Полезные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Урок-путешествие</dc:title>
  <dc:creator>P</dc:creator>
  <cp:lastModifiedBy>Tata</cp:lastModifiedBy>
  <cp:revision>92</cp:revision>
  <dcterms:created xsi:type="dcterms:W3CDTF">2012-03-25T16:25:36Z</dcterms:created>
  <dcterms:modified xsi:type="dcterms:W3CDTF">2012-12-13T14:09:02Z</dcterms:modified>
</cp:coreProperties>
</file>