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09619-90CB-4FC5-8E08-D741D9E56A3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49B3B1C-0213-4550-9799-9B3BDBCE00A8}">
      <dgm:prSet phldrT="[Текст]" custT="1"/>
      <dgm:spPr/>
      <dgm:t>
        <a:bodyPr/>
        <a:lstStyle/>
        <a:p>
          <a:r>
            <a:rPr lang="ru-RU" sz="1800" b="1" dirty="0" smtClean="0"/>
            <a:t>Нравственные категории</a:t>
          </a:r>
          <a:endParaRPr lang="ru-RU" sz="1800" b="1" dirty="0"/>
        </a:p>
      </dgm:t>
    </dgm:pt>
    <dgm:pt modelId="{34A2DAF9-9F8B-4904-B002-17E38679025A}" type="parTrans" cxnId="{669AD379-5212-4B22-AF06-C09E39378012}">
      <dgm:prSet/>
      <dgm:spPr/>
      <dgm:t>
        <a:bodyPr/>
        <a:lstStyle/>
        <a:p>
          <a:endParaRPr lang="ru-RU"/>
        </a:p>
      </dgm:t>
    </dgm:pt>
    <dgm:pt modelId="{571D7AF3-880C-49CA-904A-DCE51C4AA034}" type="sibTrans" cxnId="{669AD379-5212-4B22-AF06-C09E39378012}">
      <dgm:prSet/>
      <dgm:spPr/>
      <dgm:t>
        <a:bodyPr/>
        <a:lstStyle/>
        <a:p>
          <a:endParaRPr lang="ru-RU"/>
        </a:p>
      </dgm:t>
    </dgm:pt>
    <dgm:pt modelId="{7F1B1D03-29F8-4168-A9A1-0C302EC32B83}">
      <dgm:prSet phldrT="[Текст]" custT="1"/>
      <dgm:spPr/>
      <dgm:t>
        <a:bodyPr/>
        <a:lstStyle/>
        <a:p>
          <a:r>
            <a:rPr lang="ru-RU" sz="1400" dirty="0" smtClean="0"/>
            <a:t>  </a:t>
          </a:r>
          <a:r>
            <a:rPr lang="ru-RU" sz="1600" b="1" dirty="0" smtClean="0"/>
            <a:t>нормы</a:t>
          </a:r>
          <a:endParaRPr lang="ru-RU" sz="1600" b="1" dirty="0"/>
        </a:p>
      </dgm:t>
    </dgm:pt>
    <dgm:pt modelId="{7522E98D-B30B-4240-8623-698E6FC526A8}" type="parTrans" cxnId="{DB902A35-7A9B-460E-890D-586DAC945CF9}">
      <dgm:prSet/>
      <dgm:spPr/>
      <dgm:t>
        <a:bodyPr/>
        <a:lstStyle/>
        <a:p>
          <a:endParaRPr lang="ru-RU"/>
        </a:p>
      </dgm:t>
    </dgm:pt>
    <dgm:pt modelId="{339F0DFE-11AF-45EA-A4E5-51E4A1D4859D}" type="sibTrans" cxnId="{DB902A35-7A9B-460E-890D-586DAC945CF9}">
      <dgm:prSet/>
      <dgm:spPr/>
      <dgm:t>
        <a:bodyPr/>
        <a:lstStyle/>
        <a:p>
          <a:endParaRPr lang="ru-RU"/>
        </a:p>
      </dgm:t>
    </dgm:pt>
    <dgm:pt modelId="{82B9B054-B05A-4A82-9ACD-9BBE5A21BB57}">
      <dgm:prSet phldrT="[Текст]" custT="1"/>
      <dgm:spPr/>
      <dgm:t>
        <a:bodyPr/>
        <a:lstStyle/>
        <a:p>
          <a:r>
            <a:rPr lang="ru-RU" sz="1600" b="1" dirty="0" smtClean="0"/>
            <a:t>принципы</a:t>
          </a:r>
          <a:endParaRPr lang="ru-RU" sz="1600" b="1" dirty="0"/>
        </a:p>
      </dgm:t>
    </dgm:pt>
    <dgm:pt modelId="{BA18B40B-32EF-4633-99E4-311F3C473C92}" type="parTrans" cxnId="{C08F065C-A83F-40E0-B817-D92E7A02602C}">
      <dgm:prSet/>
      <dgm:spPr/>
      <dgm:t>
        <a:bodyPr/>
        <a:lstStyle/>
        <a:p>
          <a:endParaRPr lang="ru-RU"/>
        </a:p>
      </dgm:t>
    </dgm:pt>
    <dgm:pt modelId="{1FF7EF86-1326-4FD3-A321-32D04A2AB06F}" type="sibTrans" cxnId="{C08F065C-A83F-40E0-B817-D92E7A02602C}">
      <dgm:prSet/>
      <dgm:spPr/>
      <dgm:t>
        <a:bodyPr/>
        <a:lstStyle/>
        <a:p>
          <a:endParaRPr lang="ru-RU"/>
        </a:p>
      </dgm:t>
    </dgm:pt>
    <dgm:pt modelId="{432BE9BD-A447-4CAA-B90A-67447A99ED0E}">
      <dgm:prSet phldrT="[Текст]" custT="1"/>
      <dgm:spPr/>
      <dgm:t>
        <a:bodyPr/>
        <a:lstStyle/>
        <a:p>
          <a:r>
            <a:rPr lang="ru-RU" sz="1700" dirty="0" smtClean="0"/>
            <a:t>  </a:t>
          </a:r>
          <a:r>
            <a:rPr lang="ru-RU" sz="1600" b="1" dirty="0" smtClean="0"/>
            <a:t>идеалы</a:t>
          </a:r>
          <a:endParaRPr lang="ru-RU" sz="1600" b="1" dirty="0"/>
        </a:p>
      </dgm:t>
    </dgm:pt>
    <dgm:pt modelId="{7B0B0546-1AC7-4751-932D-FD3F3CC0CD99}" type="parTrans" cxnId="{1CF4EE75-A586-4B0A-9B53-0F9404CF79C3}">
      <dgm:prSet/>
      <dgm:spPr/>
      <dgm:t>
        <a:bodyPr/>
        <a:lstStyle/>
        <a:p>
          <a:endParaRPr lang="ru-RU"/>
        </a:p>
      </dgm:t>
    </dgm:pt>
    <dgm:pt modelId="{A03C3F24-A152-40C4-B9BD-AEA9EE057A51}" type="sibTrans" cxnId="{1CF4EE75-A586-4B0A-9B53-0F9404CF79C3}">
      <dgm:prSet/>
      <dgm:spPr/>
      <dgm:t>
        <a:bodyPr/>
        <a:lstStyle/>
        <a:p>
          <a:endParaRPr lang="ru-RU"/>
        </a:p>
      </dgm:t>
    </dgm:pt>
    <dgm:pt modelId="{FD3EFBBE-B8BF-4EE2-A625-4C32A37DA549}">
      <dgm:prSet phldrT="[Текст]" custT="1"/>
      <dgm:spPr/>
      <dgm:t>
        <a:bodyPr/>
        <a:lstStyle/>
        <a:p>
          <a:r>
            <a:rPr lang="ru-RU" sz="1600" b="1" dirty="0" smtClean="0"/>
            <a:t>ценности</a:t>
          </a:r>
          <a:endParaRPr lang="ru-RU" sz="1600" b="1" dirty="0"/>
        </a:p>
      </dgm:t>
    </dgm:pt>
    <dgm:pt modelId="{A3DCE958-A26C-463A-98C1-5750869B27DB}" type="parTrans" cxnId="{AAF259B9-3CF2-4EA9-AA21-8DA5F523907B}">
      <dgm:prSet/>
      <dgm:spPr/>
      <dgm:t>
        <a:bodyPr/>
        <a:lstStyle/>
        <a:p>
          <a:endParaRPr lang="ru-RU"/>
        </a:p>
      </dgm:t>
    </dgm:pt>
    <dgm:pt modelId="{245269EC-EC37-49A1-A8E1-C667A914CD3C}" type="sibTrans" cxnId="{AAF259B9-3CF2-4EA9-AA21-8DA5F523907B}">
      <dgm:prSet/>
      <dgm:spPr/>
      <dgm:t>
        <a:bodyPr/>
        <a:lstStyle/>
        <a:p>
          <a:endParaRPr lang="ru-RU"/>
        </a:p>
      </dgm:t>
    </dgm:pt>
    <dgm:pt modelId="{F4058383-156C-4961-A07F-D8A33A7D31BE}">
      <dgm:prSet phldrT="[Текст]" custT="1"/>
      <dgm:spPr/>
      <dgm:t>
        <a:bodyPr/>
        <a:lstStyle/>
        <a:p>
          <a:r>
            <a:rPr lang="ru-RU" sz="1400" dirty="0" smtClean="0"/>
            <a:t> </a:t>
          </a:r>
          <a:r>
            <a:rPr lang="ru-RU" sz="1600" b="1" dirty="0" smtClean="0"/>
            <a:t>качества</a:t>
          </a:r>
          <a:endParaRPr lang="ru-RU" sz="1600" b="1" dirty="0"/>
        </a:p>
      </dgm:t>
    </dgm:pt>
    <dgm:pt modelId="{0D6DBD82-6FBC-4DE6-9976-FEF4DB100221}" type="parTrans" cxnId="{F2810E49-4FFF-4F12-A31A-070CD8E25FA6}">
      <dgm:prSet/>
      <dgm:spPr/>
      <dgm:t>
        <a:bodyPr/>
        <a:lstStyle/>
        <a:p>
          <a:endParaRPr lang="ru-RU"/>
        </a:p>
      </dgm:t>
    </dgm:pt>
    <dgm:pt modelId="{192511C2-0B25-44A7-A6B5-11F9F655CA72}" type="sibTrans" cxnId="{F2810E49-4FFF-4F12-A31A-070CD8E25FA6}">
      <dgm:prSet/>
      <dgm:spPr/>
      <dgm:t>
        <a:bodyPr/>
        <a:lstStyle/>
        <a:p>
          <a:endParaRPr lang="ru-RU"/>
        </a:p>
      </dgm:t>
    </dgm:pt>
    <dgm:pt modelId="{270B0DB2-046A-4751-B390-0E794BE96453}" type="pres">
      <dgm:prSet presAssocID="{D2309619-90CB-4FC5-8E08-D741D9E56A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2493B33-A971-4985-91D5-30D093C80F14}" type="pres">
      <dgm:prSet presAssocID="{A49B3B1C-0213-4550-9799-9B3BDBCE00A8}" presName="hierRoot1" presStyleCnt="0">
        <dgm:presLayoutVars>
          <dgm:hierBranch val="init"/>
        </dgm:presLayoutVars>
      </dgm:prSet>
      <dgm:spPr/>
    </dgm:pt>
    <dgm:pt modelId="{4088D944-D8C7-408C-92D3-83BE1244815E}" type="pres">
      <dgm:prSet presAssocID="{A49B3B1C-0213-4550-9799-9B3BDBCE00A8}" presName="rootComposite1" presStyleCnt="0"/>
      <dgm:spPr/>
    </dgm:pt>
    <dgm:pt modelId="{C2874F1D-4C65-4153-B2CA-D7515C5815CD}" type="pres">
      <dgm:prSet presAssocID="{A49B3B1C-0213-4550-9799-9B3BDBCE00A8}" presName="rootText1" presStyleLbl="node0" presStyleIdx="0" presStyleCnt="1" custScaleX="200673" custScaleY="161581" custLinFactY="-10627" custLinFactNeighborX="-1715" custLinFactNeighborY="-100000">
        <dgm:presLayoutVars>
          <dgm:chPref val="3"/>
        </dgm:presLayoutVars>
      </dgm:prSet>
      <dgm:spPr/>
    </dgm:pt>
    <dgm:pt modelId="{70AB7751-D3AE-493B-83C8-05CB5F5D2338}" type="pres">
      <dgm:prSet presAssocID="{A49B3B1C-0213-4550-9799-9B3BDBCE00A8}" presName="rootConnector1" presStyleLbl="node1" presStyleIdx="0" presStyleCnt="0"/>
      <dgm:spPr/>
    </dgm:pt>
    <dgm:pt modelId="{DD64D7B8-1546-4703-B7F1-B46D8B7688EB}" type="pres">
      <dgm:prSet presAssocID="{A49B3B1C-0213-4550-9799-9B3BDBCE00A8}" presName="hierChild2" presStyleCnt="0"/>
      <dgm:spPr/>
    </dgm:pt>
    <dgm:pt modelId="{5040DB62-E100-4725-8322-74FBFCA4D3AA}" type="pres">
      <dgm:prSet presAssocID="{7522E98D-B30B-4240-8623-698E6FC526A8}" presName="Name37" presStyleLbl="parChTrans1D2" presStyleIdx="0" presStyleCnt="5"/>
      <dgm:spPr/>
    </dgm:pt>
    <dgm:pt modelId="{7D51F35C-9E77-4ABA-B74E-942853DAFE4E}" type="pres">
      <dgm:prSet presAssocID="{7F1B1D03-29F8-4168-A9A1-0C302EC32B83}" presName="hierRoot2" presStyleCnt="0">
        <dgm:presLayoutVars>
          <dgm:hierBranch val="init"/>
        </dgm:presLayoutVars>
      </dgm:prSet>
      <dgm:spPr/>
    </dgm:pt>
    <dgm:pt modelId="{8C12F5B8-FCF0-475C-856F-23FBF52D97A1}" type="pres">
      <dgm:prSet presAssocID="{7F1B1D03-29F8-4168-A9A1-0C302EC32B83}" presName="rootComposite" presStyleCnt="0"/>
      <dgm:spPr/>
    </dgm:pt>
    <dgm:pt modelId="{8A924DEB-5C94-488C-A034-61E538927455}" type="pres">
      <dgm:prSet presAssocID="{7F1B1D03-29F8-4168-A9A1-0C302EC32B83}" presName="rootText" presStyleLbl="node2" presStyleIdx="0" presStyleCnt="5" custScaleX="81948">
        <dgm:presLayoutVars>
          <dgm:chPref val="3"/>
        </dgm:presLayoutVars>
      </dgm:prSet>
      <dgm:spPr/>
    </dgm:pt>
    <dgm:pt modelId="{4CA0C70E-A21B-49DD-AAD3-00CF5C4E8972}" type="pres">
      <dgm:prSet presAssocID="{7F1B1D03-29F8-4168-A9A1-0C302EC32B83}" presName="rootConnector" presStyleLbl="node2" presStyleIdx="0" presStyleCnt="5"/>
      <dgm:spPr/>
    </dgm:pt>
    <dgm:pt modelId="{0E3DFC67-CB69-4D96-8252-35783611475D}" type="pres">
      <dgm:prSet presAssocID="{7F1B1D03-29F8-4168-A9A1-0C302EC32B83}" presName="hierChild4" presStyleCnt="0"/>
      <dgm:spPr/>
    </dgm:pt>
    <dgm:pt modelId="{9F676C34-FD85-49CF-9A60-4350885B15F6}" type="pres">
      <dgm:prSet presAssocID="{7F1B1D03-29F8-4168-A9A1-0C302EC32B83}" presName="hierChild5" presStyleCnt="0"/>
      <dgm:spPr/>
    </dgm:pt>
    <dgm:pt modelId="{8B517C7B-361E-448C-9A26-0E217FBB072D}" type="pres">
      <dgm:prSet presAssocID="{A3DCE958-A26C-463A-98C1-5750869B27DB}" presName="Name37" presStyleLbl="parChTrans1D2" presStyleIdx="1" presStyleCnt="5"/>
      <dgm:spPr/>
    </dgm:pt>
    <dgm:pt modelId="{450DE44C-7E17-466D-8F1B-F703D7F30326}" type="pres">
      <dgm:prSet presAssocID="{FD3EFBBE-B8BF-4EE2-A625-4C32A37DA549}" presName="hierRoot2" presStyleCnt="0">
        <dgm:presLayoutVars>
          <dgm:hierBranch val="init"/>
        </dgm:presLayoutVars>
      </dgm:prSet>
      <dgm:spPr/>
    </dgm:pt>
    <dgm:pt modelId="{CB9AEA9F-7B61-4292-AA43-EFF36689BB0C}" type="pres">
      <dgm:prSet presAssocID="{FD3EFBBE-B8BF-4EE2-A625-4C32A37DA549}" presName="rootComposite" presStyleCnt="0"/>
      <dgm:spPr/>
    </dgm:pt>
    <dgm:pt modelId="{0426A28A-CF51-4B0A-87C8-11ED288D8C45}" type="pres">
      <dgm:prSet presAssocID="{FD3EFBBE-B8BF-4EE2-A625-4C32A37DA549}" presName="rootText" presStyleLbl="node2" presStyleIdx="1" presStyleCnt="5" custScaleX="100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9BC2A8-ABEA-4F3A-8477-823BAF8784FB}" type="pres">
      <dgm:prSet presAssocID="{FD3EFBBE-B8BF-4EE2-A625-4C32A37DA549}" presName="rootConnector" presStyleLbl="node2" presStyleIdx="1" presStyleCnt="5"/>
      <dgm:spPr/>
    </dgm:pt>
    <dgm:pt modelId="{12D98E75-AC18-4C41-8D6B-9ACAFBC89BBB}" type="pres">
      <dgm:prSet presAssocID="{FD3EFBBE-B8BF-4EE2-A625-4C32A37DA549}" presName="hierChild4" presStyleCnt="0"/>
      <dgm:spPr/>
    </dgm:pt>
    <dgm:pt modelId="{0EED9259-8CB3-4501-A515-42D745A9DF5C}" type="pres">
      <dgm:prSet presAssocID="{FD3EFBBE-B8BF-4EE2-A625-4C32A37DA549}" presName="hierChild5" presStyleCnt="0"/>
      <dgm:spPr/>
    </dgm:pt>
    <dgm:pt modelId="{949F4052-9414-41FF-A741-6BE784FF28F2}" type="pres">
      <dgm:prSet presAssocID="{0D6DBD82-6FBC-4DE6-9976-FEF4DB100221}" presName="Name37" presStyleLbl="parChTrans1D2" presStyleIdx="2" presStyleCnt="5"/>
      <dgm:spPr/>
    </dgm:pt>
    <dgm:pt modelId="{C71071A7-6664-4530-BAF3-D8E6321E0737}" type="pres">
      <dgm:prSet presAssocID="{F4058383-156C-4961-A07F-D8A33A7D31BE}" presName="hierRoot2" presStyleCnt="0">
        <dgm:presLayoutVars>
          <dgm:hierBranch val="init"/>
        </dgm:presLayoutVars>
      </dgm:prSet>
      <dgm:spPr/>
    </dgm:pt>
    <dgm:pt modelId="{FA8D447F-809D-4184-BA6E-067257B4FF42}" type="pres">
      <dgm:prSet presAssocID="{F4058383-156C-4961-A07F-D8A33A7D31BE}" presName="rootComposite" presStyleCnt="0"/>
      <dgm:spPr/>
    </dgm:pt>
    <dgm:pt modelId="{80A300DF-9A3D-4701-B777-11E3CACD1487}" type="pres">
      <dgm:prSet presAssocID="{F4058383-156C-4961-A07F-D8A33A7D31BE}" presName="rootText" presStyleLbl="node2" presStyleIdx="2" presStyleCnt="5" custScaleX="120544">
        <dgm:presLayoutVars>
          <dgm:chPref val="3"/>
        </dgm:presLayoutVars>
      </dgm:prSet>
      <dgm:spPr/>
    </dgm:pt>
    <dgm:pt modelId="{7917BFFA-5965-4D30-BC6B-6F8AE0646AF9}" type="pres">
      <dgm:prSet presAssocID="{F4058383-156C-4961-A07F-D8A33A7D31BE}" presName="rootConnector" presStyleLbl="node2" presStyleIdx="2" presStyleCnt="5"/>
      <dgm:spPr/>
    </dgm:pt>
    <dgm:pt modelId="{6E5567EF-18CE-4A2C-A13A-5251835771E8}" type="pres">
      <dgm:prSet presAssocID="{F4058383-156C-4961-A07F-D8A33A7D31BE}" presName="hierChild4" presStyleCnt="0"/>
      <dgm:spPr/>
    </dgm:pt>
    <dgm:pt modelId="{B6FE5F8F-E120-41EF-A6FD-1398075AB98C}" type="pres">
      <dgm:prSet presAssocID="{F4058383-156C-4961-A07F-D8A33A7D31BE}" presName="hierChild5" presStyleCnt="0"/>
      <dgm:spPr/>
    </dgm:pt>
    <dgm:pt modelId="{1287CB35-0A34-466D-B1F5-A584C68DA943}" type="pres">
      <dgm:prSet presAssocID="{BA18B40B-32EF-4633-99E4-311F3C473C92}" presName="Name37" presStyleLbl="parChTrans1D2" presStyleIdx="3" presStyleCnt="5"/>
      <dgm:spPr/>
    </dgm:pt>
    <dgm:pt modelId="{28F81375-FD83-46E4-8167-550C28961E49}" type="pres">
      <dgm:prSet presAssocID="{82B9B054-B05A-4A82-9ACD-9BBE5A21BB57}" presName="hierRoot2" presStyleCnt="0">
        <dgm:presLayoutVars>
          <dgm:hierBranch val="init"/>
        </dgm:presLayoutVars>
      </dgm:prSet>
      <dgm:spPr/>
    </dgm:pt>
    <dgm:pt modelId="{2D532A3A-072D-47ED-AAE7-6501C35D9F31}" type="pres">
      <dgm:prSet presAssocID="{82B9B054-B05A-4A82-9ACD-9BBE5A21BB57}" presName="rootComposite" presStyleCnt="0"/>
      <dgm:spPr/>
    </dgm:pt>
    <dgm:pt modelId="{EAA7873A-03CC-47D2-BCD1-5A803DBF95DA}" type="pres">
      <dgm:prSet presAssocID="{82B9B054-B05A-4A82-9ACD-9BBE5A21BB57}" presName="rootText" presStyleLbl="node2" presStyleIdx="3" presStyleCnt="5" custScaleX="129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C553D1-DE21-43E0-B956-ABCE3CCC42B1}" type="pres">
      <dgm:prSet presAssocID="{82B9B054-B05A-4A82-9ACD-9BBE5A21BB57}" presName="rootConnector" presStyleLbl="node2" presStyleIdx="3" presStyleCnt="5"/>
      <dgm:spPr/>
    </dgm:pt>
    <dgm:pt modelId="{B95A5E5B-61AA-4461-8AEB-1B4FF6EC7AE7}" type="pres">
      <dgm:prSet presAssocID="{82B9B054-B05A-4A82-9ACD-9BBE5A21BB57}" presName="hierChild4" presStyleCnt="0"/>
      <dgm:spPr/>
    </dgm:pt>
    <dgm:pt modelId="{24C6149D-0AD8-4A23-AF07-7029E8C6E928}" type="pres">
      <dgm:prSet presAssocID="{82B9B054-B05A-4A82-9ACD-9BBE5A21BB57}" presName="hierChild5" presStyleCnt="0"/>
      <dgm:spPr/>
    </dgm:pt>
    <dgm:pt modelId="{10039804-096F-4416-9B4D-772DEA9640AC}" type="pres">
      <dgm:prSet presAssocID="{7B0B0546-1AC7-4751-932D-FD3F3CC0CD99}" presName="Name37" presStyleLbl="parChTrans1D2" presStyleIdx="4" presStyleCnt="5"/>
      <dgm:spPr/>
    </dgm:pt>
    <dgm:pt modelId="{B5358AFD-1F60-4F4A-B877-EB4F5CAE1D5C}" type="pres">
      <dgm:prSet presAssocID="{432BE9BD-A447-4CAA-B90A-67447A99ED0E}" presName="hierRoot2" presStyleCnt="0">
        <dgm:presLayoutVars>
          <dgm:hierBranch val="init"/>
        </dgm:presLayoutVars>
      </dgm:prSet>
      <dgm:spPr/>
    </dgm:pt>
    <dgm:pt modelId="{5817A5C1-5AA2-40DF-BCE5-A7309D2A5DF6}" type="pres">
      <dgm:prSet presAssocID="{432BE9BD-A447-4CAA-B90A-67447A99ED0E}" presName="rootComposite" presStyleCnt="0"/>
      <dgm:spPr/>
    </dgm:pt>
    <dgm:pt modelId="{A69A2889-6184-4DC3-8DF3-9FB27C3B8E45}" type="pres">
      <dgm:prSet presAssocID="{432BE9BD-A447-4CAA-B90A-67447A99ED0E}" presName="rootText" presStyleLbl="node2" presStyleIdx="4" presStyleCnt="5">
        <dgm:presLayoutVars>
          <dgm:chPref val="3"/>
        </dgm:presLayoutVars>
      </dgm:prSet>
      <dgm:spPr/>
    </dgm:pt>
    <dgm:pt modelId="{81B85657-869E-486D-9C00-24386CB10859}" type="pres">
      <dgm:prSet presAssocID="{432BE9BD-A447-4CAA-B90A-67447A99ED0E}" presName="rootConnector" presStyleLbl="node2" presStyleIdx="4" presStyleCnt="5"/>
      <dgm:spPr/>
    </dgm:pt>
    <dgm:pt modelId="{9618C946-4B55-4A17-8437-9D41ABC7AB8B}" type="pres">
      <dgm:prSet presAssocID="{432BE9BD-A447-4CAA-B90A-67447A99ED0E}" presName="hierChild4" presStyleCnt="0"/>
      <dgm:spPr/>
    </dgm:pt>
    <dgm:pt modelId="{C7C4E8DA-5465-4C76-B56F-5111B14DC944}" type="pres">
      <dgm:prSet presAssocID="{432BE9BD-A447-4CAA-B90A-67447A99ED0E}" presName="hierChild5" presStyleCnt="0"/>
      <dgm:spPr/>
    </dgm:pt>
    <dgm:pt modelId="{F633252F-A0D1-4F53-BA14-F02DE7A269C4}" type="pres">
      <dgm:prSet presAssocID="{A49B3B1C-0213-4550-9799-9B3BDBCE00A8}" presName="hierChild3" presStyleCnt="0"/>
      <dgm:spPr/>
    </dgm:pt>
  </dgm:ptLst>
  <dgm:cxnLst>
    <dgm:cxn modelId="{3E6C6195-0ED7-4BA7-AFEA-7B14E3D544AA}" type="presOf" srcId="{BA18B40B-32EF-4633-99E4-311F3C473C92}" destId="{1287CB35-0A34-466D-B1F5-A584C68DA943}" srcOrd="0" destOrd="0" presId="urn:microsoft.com/office/officeart/2005/8/layout/orgChart1"/>
    <dgm:cxn modelId="{B3573F07-11B3-4E7A-BFA1-891DCAEE4936}" type="presOf" srcId="{432BE9BD-A447-4CAA-B90A-67447A99ED0E}" destId="{A69A2889-6184-4DC3-8DF3-9FB27C3B8E45}" srcOrd="0" destOrd="0" presId="urn:microsoft.com/office/officeart/2005/8/layout/orgChart1"/>
    <dgm:cxn modelId="{DB902A35-7A9B-460E-890D-586DAC945CF9}" srcId="{A49B3B1C-0213-4550-9799-9B3BDBCE00A8}" destId="{7F1B1D03-29F8-4168-A9A1-0C302EC32B83}" srcOrd="0" destOrd="0" parTransId="{7522E98D-B30B-4240-8623-698E6FC526A8}" sibTransId="{339F0DFE-11AF-45EA-A4E5-51E4A1D4859D}"/>
    <dgm:cxn modelId="{CA97F48F-844D-4D9B-ACA7-35C5443F396F}" type="presOf" srcId="{82B9B054-B05A-4A82-9ACD-9BBE5A21BB57}" destId="{3CC553D1-DE21-43E0-B956-ABCE3CCC42B1}" srcOrd="1" destOrd="0" presId="urn:microsoft.com/office/officeart/2005/8/layout/orgChart1"/>
    <dgm:cxn modelId="{61C228B7-473B-4EFD-9690-884D939D8708}" type="presOf" srcId="{7522E98D-B30B-4240-8623-698E6FC526A8}" destId="{5040DB62-E100-4725-8322-74FBFCA4D3AA}" srcOrd="0" destOrd="0" presId="urn:microsoft.com/office/officeart/2005/8/layout/orgChart1"/>
    <dgm:cxn modelId="{1408A413-CE06-43FF-88E5-CDDF9630AD71}" type="presOf" srcId="{F4058383-156C-4961-A07F-D8A33A7D31BE}" destId="{7917BFFA-5965-4D30-BC6B-6F8AE0646AF9}" srcOrd="1" destOrd="0" presId="urn:microsoft.com/office/officeart/2005/8/layout/orgChart1"/>
    <dgm:cxn modelId="{2A4E55E6-D3DE-4E60-809E-B6253B0D84B8}" type="presOf" srcId="{F4058383-156C-4961-A07F-D8A33A7D31BE}" destId="{80A300DF-9A3D-4701-B777-11E3CACD1487}" srcOrd="0" destOrd="0" presId="urn:microsoft.com/office/officeart/2005/8/layout/orgChart1"/>
    <dgm:cxn modelId="{669AD379-5212-4B22-AF06-C09E39378012}" srcId="{D2309619-90CB-4FC5-8E08-D741D9E56A32}" destId="{A49B3B1C-0213-4550-9799-9B3BDBCE00A8}" srcOrd="0" destOrd="0" parTransId="{34A2DAF9-9F8B-4904-B002-17E38679025A}" sibTransId="{571D7AF3-880C-49CA-904A-DCE51C4AA034}"/>
    <dgm:cxn modelId="{6BF9032C-F6BB-4CFB-BF80-DD1CB0E1E21A}" type="presOf" srcId="{432BE9BD-A447-4CAA-B90A-67447A99ED0E}" destId="{81B85657-869E-486D-9C00-24386CB10859}" srcOrd="1" destOrd="0" presId="urn:microsoft.com/office/officeart/2005/8/layout/orgChart1"/>
    <dgm:cxn modelId="{27A344AD-C9C6-4EE3-B59B-9B5E9C6103AB}" type="presOf" srcId="{7F1B1D03-29F8-4168-A9A1-0C302EC32B83}" destId="{4CA0C70E-A21B-49DD-AAD3-00CF5C4E8972}" srcOrd="1" destOrd="0" presId="urn:microsoft.com/office/officeart/2005/8/layout/orgChart1"/>
    <dgm:cxn modelId="{74652E27-40A1-4946-81F2-02C39FDDCC53}" type="presOf" srcId="{A3DCE958-A26C-463A-98C1-5750869B27DB}" destId="{8B517C7B-361E-448C-9A26-0E217FBB072D}" srcOrd="0" destOrd="0" presId="urn:microsoft.com/office/officeart/2005/8/layout/orgChart1"/>
    <dgm:cxn modelId="{B6188512-C54D-4248-922D-EE9172BDBB23}" type="presOf" srcId="{A49B3B1C-0213-4550-9799-9B3BDBCE00A8}" destId="{70AB7751-D3AE-493B-83C8-05CB5F5D2338}" srcOrd="1" destOrd="0" presId="urn:microsoft.com/office/officeart/2005/8/layout/orgChart1"/>
    <dgm:cxn modelId="{6C7081AD-4491-4199-9D68-BE249583F98F}" type="presOf" srcId="{0D6DBD82-6FBC-4DE6-9976-FEF4DB100221}" destId="{949F4052-9414-41FF-A741-6BE784FF28F2}" srcOrd="0" destOrd="0" presId="urn:microsoft.com/office/officeart/2005/8/layout/orgChart1"/>
    <dgm:cxn modelId="{43E0A680-D3CC-422E-8374-2F82D10128FE}" type="presOf" srcId="{A49B3B1C-0213-4550-9799-9B3BDBCE00A8}" destId="{C2874F1D-4C65-4153-B2CA-D7515C5815CD}" srcOrd="0" destOrd="0" presId="urn:microsoft.com/office/officeart/2005/8/layout/orgChart1"/>
    <dgm:cxn modelId="{3C544A99-0C4C-47C6-B5C0-079CD236F73A}" type="presOf" srcId="{D2309619-90CB-4FC5-8E08-D741D9E56A32}" destId="{270B0DB2-046A-4751-B390-0E794BE96453}" srcOrd="0" destOrd="0" presId="urn:microsoft.com/office/officeart/2005/8/layout/orgChart1"/>
    <dgm:cxn modelId="{99124283-0DF0-4558-BF6B-1AA7C1B4961B}" type="presOf" srcId="{FD3EFBBE-B8BF-4EE2-A625-4C32A37DA549}" destId="{AA9BC2A8-ABEA-4F3A-8477-823BAF8784FB}" srcOrd="1" destOrd="0" presId="urn:microsoft.com/office/officeart/2005/8/layout/orgChart1"/>
    <dgm:cxn modelId="{AAF259B9-3CF2-4EA9-AA21-8DA5F523907B}" srcId="{A49B3B1C-0213-4550-9799-9B3BDBCE00A8}" destId="{FD3EFBBE-B8BF-4EE2-A625-4C32A37DA549}" srcOrd="1" destOrd="0" parTransId="{A3DCE958-A26C-463A-98C1-5750869B27DB}" sibTransId="{245269EC-EC37-49A1-A8E1-C667A914CD3C}"/>
    <dgm:cxn modelId="{F2810E49-4FFF-4F12-A31A-070CD8E25FA6}" srcId="{A49B3B1C-0213-4550-9799-9B3BDBCE00A8}" destId="{F4058383-156C-4961-A07F-D8A33A7D31BE}" srcOrd="2" destOrd="0" parTransId="{0D6DBD82-6FBC-4DE6-9976-FEF4DB100221}" sibTransId="{192511C2-0B25-44A7-A6B5-11F9F655CA72}"/>
    <dgm:cxn modelId="{5B81D309-04EC-44E6-B3AE-9FC033ED509D}" type="presOf" srcId="{FD3EFBBE-B8BF-4EE2-A625-4C32A37DA549}" destId="{0426A28A-CF51-4B0A-87C8-11ED288D8C45}" srcOrd="0" destOrd="0" presId="urn:microsoft.com/office/officeart/2005/8/layout/orgChart1"/>
    <dgm:cxn modelId="{E902D371-065F-46EC-9C87-BEA054CC0106}" type="presOf" srcId="{7F1B1D03-29F8-4168-A9A1-0C302EC32B83}" destId="{8A924DEB-5C94-488C-A034-61E538927455}" srcOrd="0" destOrd="0" presId="urn:microsoft.com/office/officeart/2005/8/layout/orgChart1"/>
    <dgm:cxn modelId="{C08F065C-A83F-40E0-B817-D92E7A02602C}" srcId="{A49B3B1C-0213-4550-9799-9B3BDBCE00A8}" destId="{82B9B054-B05A-4A82-9ACD-9BBE5A21BB57}" srcOrd="3" destOrd="0" parTransId="{BA18B40B-32EF-4633-99E4-311F3C473C92}" sibTransId="{1FF7EF86-1326-4FD3-A321-32D04A2AB06F}"/>
    <dgm:cxn modelId="{9252AF98-AA10-42A2-9FB3-7C6B8B6C0E3D}" type="presOf" srcId="{82B9B054-B05A-4A82-9ACD-9BBE5A21BB57}" destId="{EAA7873A-03CC-47D2-BCD1-5A803DBF95DA}" srcOrd="0" destOrd="0" presId="urn:microsoft.com/office/officeart/2005/8/layout/orgChart1"/>
    <dgm:cxn modelId="{A3A111BB-1EAF-42D2-BB55-A0F2833E8AC2}" type="presOf" srcId="{7B0B0546-1AC7-4751-932D-FD3F3CC0CD99}" destId="{10039804-096F-4416-9B4D-772DEA9640AC}" srcOrd="0" destOrd="0" presId="urn:microsoft.com/office/officeart/2005/8/layout/orgChart1"/>
    <dgm:cxn modelId="{1CF4EE75-A586-4B0A-9B53-0F9404CF79C3}" srcId="{A49B3B1C-0213-4550-9799-9B3BDBCE00A8}" destId="{432BE9BD-A447-4CAA-B90A-67447A99ED0E}" srcOrd="4" destOrd="0" parTransId="{7B0B0546-1AC7-4751-932D-FD3F3CC0CD99}" sibTransId="{A03C3F24-A152-40C4-B9BD-AEA9EE057A51}"/>
    <dgm:cxn modelId="{5537927C-400B-4DEF-9409-25616C824C27}" type="presParOf" srcId="{270B0DB2-046A-4751-B390-0E794BE96453}" destId="{42493B33-A971-4985-91D5-30D093C80F14}" srcOrd="0" destOrd="0" presId="urn:microsoft.com/office/officeart/2005/8/layout/orgChart1"/>
    <dgm:cxn modelId="{3785E1B4-C5EA-4A69-9CB7-D1C2444A8ED8}" type="presParOf" srcId="{42493B33-A971-4985-91D5-30D093C80F14}" destId="{4088D944-D8C7-408C-92D3-83BE1244815E}" srcOrd="0" destOrd="0" presId="urn:microsoft.com/office/officeart/2005/8/layout/orgChart1"/>
    <dgm:cxn modelId="{5C27BB73-9588-4C32-907D-240CBCAF012C}" type="presParOf" srcId="{4088D944-D8C7-408C-92D3-83BE1244815E}" destId="{C2874F1D-4C65-4153-B2CA-D7515C5815CD}" srcOrd="0" destOrd="0" presId="urn:microsoft.com/office/officeart/2005/8/layout/orgChart1"/>
    <dgm:cxn modelId="{4D4164D4-9551-4674-8697-1A0F75C14187}" type="presParOf" srcId="{4088D944-D8C7-408C-92D3-83BE1244815E}" destId="{70AB7751-D3AE-493B-83C8-05CB5F5D2338}" srcOrd="1" destOrd="0" presId="urn:microsoft.com/office/officeart/2005/8/layout/orgChart1"/>
    <dgm:cxn modelId="{086BEBCE-66D9-438F-BB59-E8AB879EFAD6}" type="presParOf" srcId="{42493B33-A971-4985-91D5-30D093C80F14}" destId="{DD64D7B8-1546-4703-B7F1-B46D8B7688EB}" srcOrd="1" destOrd="0" presId="urn:microsoft.com/office/officeart/2005/8/layout/orgChart1"/>
    <dgm:cxn modelId="{9130A002-85E1-4128-9170-C66034C3A2EA}" type="presParOf" srcId="{DD64D7B8-1546-4703-B7F1-B46D8B7688EB}" destId="{5040DB62-E100-4725-8322-74FBFCA4D3AA}" srcOrd="0" destOrd="0" presId="urn:microsoft.com/office/officeart/2005/8/layout/orgChart1"/>
    <dgm:cxn modelId="{43C0E1FF-CF52-4177-ABA5-370BD62B59D1}" type="presParOf" srcId="{DD64D7B8-1546-4703-B7F1-B46D8B7688EB}" destId="{7D51F35C-9E77-4ABA-B74E-942853DAFE4E}" srcOrd="1" destOrd="0" presId="urn:microsoft.com/office/officeart/2005/8/layout/orgChart1"/>
    <dgm:cxn modelId="{3EBB0082-AEB0-4B5A-8C1A-3C8336E0B664}" type="presParOf" srcId="{7D51F35C-9E77-4ABA-B74E-942853DAFE4E}" destId="{8C12F5B8-FCF0-475C-856F-23FBF52D97A1}" srcOrd="0" destOrd="0" presId="urn:microsoft.com/office/officeart/2005/8/layout/orgChart1"/>
    <dgm:cxn modelId="{82A294C7-A926-4E31-86AD-61192C4B4598}" type="presParOf" srcId="{8C12F5B8-FCF0-475C-856F-23FBF52D97A1}" destId="{8A924DEB-5C94-488C-A034-61E538927455}" srcOrd="0" destOrd="0" presId="urn:microsoft.com/office/officeart/2005/8/layout/orgChart1"/>
    <dgm:cxn modelId="{0AF1B23D-C1B7-4FDE-BD7E-B370E4B57DE6}" type="presParOf" srcId="{8C12F5B8-FCF0-475C-856F-23FBF52D97A1}" destId="{4CA0C70E-A21B-49DD-AAD3-00CF5C4E8972}" srcOrd="1" destOrd="0" presId="urn:microsoft.com/office/officeart/2005/8/layout/orgChart1"/>
    <dgm:cxn modelId="{66C7E119-B9A3-4C5F-ACDD-D0CE882D3B3A}" type="presParOf" srcId="{7D51F35C-9E77-4ABA-B74E-942853DAFE4E}" destId="{0E3DFC67-CB69-4D96-8252-35783611475D}" srcOrd="1" destOrd="0" presId="urn:microsoft.com/office/officeart/2005/8/layout/orgChart1"/>
    <dgm:cxn modelId="{97869F2A-F364-44A2-8502-807C48AB28C4}" type="presParOf" srcId="{7D51F35C-9E77-4ABA-B74E-942853DAFE4E}" destId="{9F676C34-FD85-49CF-9A60-4350885B15F6}" srcOrd="2" destOrd="0" presId="urn:microsoft.com/office/officeart/2005/8/layout/orgChart1"/>
    <dgm:cxn modelId="{F4E06AD4-FE08-4693-A63D-03A6C5748A39}" type="presParOf" srcId="{DD64D7B8-1546-4703-B7F1-B46D8B7688EB}" destId="{8B517C7B-361E-448C-9A26-0E217FBB072D}" srcOrd="2" destOrd="0" presId="urn:microsoft.com/office/officeart/2005/8/layout/orgChart1"/>
    <dgm:cxn modelId="{86B62403-313A-46CC-82FA-C5B9A0F54237}" type="presParOf" srcId="{DD64D7B8-1546-4703-B7F1-B46D8B7688EB}" destId="{450DE44C-7E17-466D-8F1B-F703D7F30326}" srcOrd="3" destOrd="0" presId="urn:microsoft.com/office/officeart/2005/8/layout/orgChart1"/>
    <dgm:cxn modelId="{B78ED41A-20F5-4F84-80AF-CB6B516F371E}" type="presParOf" srcId="{450DE44C-7E17-466D-8F1B-F703D7F30326}" destId="{CB9AEA9F-7B61-4292-AA43-EFF36689BB0C}" srcOrd="0" destOrd="0" presId="urn:microsoft.com/office/officeart/2005/8/layout/orgChart1"/>
    <dgm:cxn modelId="{15177CCD-9F1B-49F3-BB53-8CA0E2A1B2EA}" type="presParOf" srcId="{CB9AEA9F-7B61-4292-AA43-EFF36689BB0C}" destId="{0426A28A-CF51-4B0A-87C8-11ED288D8C45}" srcOrd="0" destOrd="0" presId="urn:microsoft.com/office/officeart/2005/8/layout/orgChart1"/>
    <dgm:cxn modelId="{8505B07A-6871-4720-94BA-3362316B0421}" type="presParOf" srcId="{CB9AEA9F-7B61-4292-AA43-EFF36689BB0C}" destId="{AA9BC2A8-ABEA-4F3A-8477-823BAF8784FB}" srcOrd="1" destOrd="0" presId="urn:microsoft.com/office/officeart/2005/8/layout/orgChart1"/>
    <dgm:cxn modelId="{29C92299-8D6F-4C7F-843D-BDB28179DC8E}" type="presParOf" srcId="{450DE44C-7E17-466D-8F1B-F703D7F30326}" destId="{12D98E75-AC18-4C41-8D6B-9ACAFBC89BBB}" srcOrd="1" destOrd="0" presId="urn:microsoft.com/office/officeart/2005/8/layout/orgChart1"/>
    <dgm:cxn modelId="{D94D674E-81B1-40A6-B79F-E80648D1E3DC}" type="presParOf" srcId="{450DE44C-7E17-466D-8F1B-F703D7F30326}" destId="{0EED9259-8CB3-4501-A515-42D745A9DF5C}" srcOrd="2" destOrd="0" presId="urn:microsoft.com/office/officeart/2005/8/layout/orgChart1"/>
    <dgm:cxn modelId="{E07CD334-BD98-432C-9304-C8FECCD271BD}" type="presParOf" srcId="{DD64D7B8-1546-4703-B7F1-B46D8B7688EB}" destId="{949F4052-9414-41FF-A741-6BE784FF28F2}" srcOrd="4" destOrd="0" presId="urn:microsoft.com/office/officeart/2005/8/layout/orgChart1"/>
    <dgm:cxn modelId="{B982AB82-E77A-4C64-94BC-93BBC02CF948}" type="presParOf" srcId="{DD64D7B8-1546-4703-B7F1-B46D8B7688EB}" destId="{C71071A7-6664-4530-BAF3-D8E6321E0737}" srcOrd="5" destOrd="0" presId="urn:microsoft.com/office/officeart/2005/8/layout/orgChart1"/>
    <dgm:cxn modelId="{FFE8794F-28DC-4D11-9A03-ACB641BFB16D}" type="presParOf" srcId="{C71071A7-6664-4530-BAF3-D8E6321E0737}" destId="{FA8D447F-809D-4184-BA6E-067257B4FF42}" srcOrd="0" destOrd="0" presId="urn:microsoft.com/office/officeart/2005/8/layout/orgChart1"/>
    <dgm:cxn modelId="{6725E401-4C43-4297-BE88-120CFC442ED6}" type="presParOf" srcId="{FA8D447F-809D-4184-BA6E-067257B4FF42}" destId="{80A300DF-9A3D-4701-B777-11E3CACD1487}" srcOrd="0" destOrd="0" presId="urn:microsoft.com/office/officeart/2005/8/layout/orgChart1"/>
    <dgm:cxn modelId="{7099EEEF-B888-484B-A8B8-163A130BFD4A}" type="presParOf" srcId="{FA8D447F-809D-4184-BA6E-067257B4FF42}" destId="{7917BFFA-5965-4D30-BC6B-6F8AE0646AF9}" srcOrd="1" destOrd="0" presId="urn:microsoft.com/office/officeart/2005/8/layout/orgChart1"/>
    <dgm:cxn modelId="{50A7213F-B7B4-4FB3-A401-FDD4736EA3CD}" type="presParOf" srcId="{C71071A7-6664-4530-BAF3-D8E6321E0737}" destId="{6E5567EF-18CE-4A2C-A13A-5251835771E8}" srcOrd="1" destOrd="0" presId="urn:microsoft.com/office/officeart/2005/8/layout/orgChart1"/>
    <dgm:cxn modelId="{DC3373DD-2D1A-485B-A3C9-2A700587DA46}" type="presParOf" srcId="{C71071A7-6664-4530-BAF3-D8E6321E0737}" destId="{B6FE5F8F-E120-41EF-A6FD-1398075AB98C}" srcOrd="2" destOrd="0" presId="urn:microsoft.com/office/officeart/2005/8/layout/orgChart1"/>
    <dgm:cxn modelId="{1956988E-E2EC-47EE-A6BA-BACADBC0FFAD}" type="presParOf" srcId="{DD64D7B8-1546-4703-B7F1-B46D8B7688EB}" destId="{1287CB35-0A34-466D-B1F5-A584C68DA943}" srcOrd="6" destOrd="0" presId="urn:microsoft.com/office/officeart/2005/8/layout/orgChart1"/>
    <dgm:cxn modelId="{C3CD34A4-D71E-4E93-8B17-2CEDD639C30C}" type="presParOf" srcId="{DD64D7B8-1546-4703-B7F1-B46D8B7688EB}" destId="{28F81375-FD83-46E4-8167-550C28961E49}" srcOrd="7" destOrd="0" presId="urn:microsoft.com/office/officeart/2005/8/layout/orgChart1"/>
    <dgm:cxn modelId="{CDEF286B-0DE5-4176-9932-3B4E55B72256}" type="presParOf" srcId="{28F81375-FD83-46E4-8167-550C28961E49}" destId="{2D532A3A-072D-47ED-AAE7-6501C35D9F31}" srcOrd="0" destOrd="0" presId="urn:microsoft.com/office/officeart/2005/8/layout/orgChart1"/>
    <dgm:cxn modelId="{982EF1EF-B549-4C8E-B0C0-B5E86DC6BE6A}" type="presParOf" srcId="{2D532A3A-072D-47ED-AAE7-6501C35D9F31}" destId="{EAA7873A-03CC-47D2-BCD1-5A803DBF95DA}" srcOrd="0" destOrd="0" presId="urn:microsoft.com/office/officeart/2005/8/layout/orgChart1"/>
    <dgm:cxn modelId="{390F7CD7-D382-4942-8CC3-92E2771E1173}" type="presParOf" srcId="{2D532A3A-072D-47ED-AAE7-6501C35D9F31}" destId="{3CC553D1-DE21-43E0-B956-ABCE3CCC42B1}" srcOrd="1" destOrd="0" presId="urn:microsoft.com/office/officeart/2005/8/layout/orgChart1"/>
    <dgm:cxn modelId="{D1AD9ADB-A41E-49DB-9B11-C083BF13E75D}" type="presParOf" srcId="{28F81375-FD83-46E4-8167-550C28961E49}" destId="{B95A5E5B-61AA-4461-8AEB-1B4FF6EC7AE7}" srcOrd="1" destOrd="0" presId="urn:microsoft.com/office/officeart/2005/8/layout/orgChart1"/>
    <dgm:cxn modelId="{840D376B-C12D-43CC-8A83-097436875B1F}" type="presParOf" srcId="{28F81375-FD83-46E4-8167-550C28961E49}" destId="{24C6149D-0AD8-4A23-AF07-7029E8C6E928}" srcOrd="2" destOrd="0" presId="urn:microsoft.com/office/officeart/2005/8/layout/orgChart1"/>
    <dgm:cxn modelId="{1E8181DD-7339-4398-A958-670E782A3060}" type="presParOf" srcId="{DD64D7B8-1546-4703-B7F1-B46D8B7688EB}" destId="{10039804-096F-4416-9B4D-772DEA9640AC}" srcOrd="8" destOrd="0" presId="urn:microsoft.com/office/officeart/2005/8/layout/orgChart1"/>
    <dgm:cxn modelId="{3DF6DFCB-468A-4AFF-9430-7764F5562402}" type="presParOf" srcId="{DD64D7B8-1546-4703-B7F1-B46D8B7688EB}" destId="{B5358AFD-1F60-4F4A-B877-EB4F5CAE1D5C}" srcOrd="9" destOrd="0" presId="urn:microsoft.com/office/officeart/2005/8/layout/orgChart1"/>
    <dgm:cxn modelId="{4B5AD04C-A1CD-4165-8F3F-90EBB985A79A}" type="presParOf" srcId="{B5358AFD-1F60-4F4A-B877-EB4F5CAE1D5C}" destId="{5817A5C1-5AA2-40DF-BCE5-A7309D2A5DF6}" srcOrd="0" destOrd="0" presId="urn:microsoft.com/office/officeart/2005/8/layout/orgChart1"/>
    <dgm:cxn modelId="{2BB6B1CD-4CDB-43E3-AB67-97F11C13EA70}" type="presParOf" srcId="{5817A5C1-5AA2-40DF-BCE5-A7309D2A5DF6}" destId="{A69A2889-6184-4DC3-8DF3-9FB27C3B8E45}" srcOrd="0" destOrd="0" presId="urn:microsoft.com/office/officeart/2005/8/layout/orgChart1"/>
    <dgm:cxn modelId="{D9009D55-8286-4F32-AC15-A455152A8B24}" type="presParOf" srcId="{5817A5C1-5AA2-40DF-BCE5-A7309D2A5DF6}" destId="{81B85657-869E-486D-9C00-24386CB10859}" srcOrd="1" destOrd="0" presId="urn:microsoft.com/office/officeart/2005/8/layout/orgChart1"/>
    <dgm:cxn modelId="{D82861FC-8277-42DF-B795-BEEA9F2C70B0}" type="presParOf" srcId="{B5358AFD-1F60-4F4A-B877-EB4F5CAE1D5C}" destId="{9618C946-4B55-4A17-8437-9D41ABC7AB8B}" srcOrd="1" destOrd="0" presId="urn:microsoft.com/office/officeart/2005/8/layout/orgChart1"/>
    <dgm:cxn modelId="{A519274E-7747-400F-A90F-ADAE49605609}" type="presParOf" srcId="{B5358AFD-1F60-4F4A-B877-EB4F5CAE1D5C}" destId="{C7C4E8DA-5465-4C76-B56F-5111B14DC944}" srcOrd="2" destOrd="0" presId="urn:microsoft.com/office/officeart/2005/8/layout/orgChart1"/>
    <dgm:cxn modelId="{0F2ABCC7-F6C4-4A12-9F5D-80D67D90B130}" type="presParOf" srcId="{42493B33-A971-4985-91D5-30D093C80F14}" destId="{F633252F-A0D1-4F53-BA14-F02DE7A26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970FB-1C65-4331-8ED7-A3825DFBFC1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E1DCF6-A2A2-4B3E-AA6A-CD72F55BB23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Нравственные категории</a:t>
          </a:r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10135A70-73E4-4663-BA51-2291AD2BB684}" type="parTrans" cxnId="{699FC5A8-DFC9-4C14-AA93-3E059D22F7D0}">
      <dgm:prSet/>
      <dgm:spPr/>
      <dgm:t>
        <a:bodyPr/>
        <a:lstStyle/>
        <a:p>
          <a:endParaRPr lang="ru-RU"/>
        </a:p>
      </dgm:t>
    </dgm:pt>
    <dgm:pt modelId="{CCA51346-17BF-42C0-8350-0B09B77E687F}" type="sibTrans" cxnId="{699FC5A8-DFC9-4C14-AA93-3E059D22F7D0}">
      <dgm:prSet/>
      <dgm:spPr/>
      <dgm:t>
        <a:bodyPr/>
        <a:lstStyle/>
        <a:p>
          <a:endParaRPr lang="ru-RU"/>
        </a:p>
      </dgm:t>
    </dgm:pt>
    <dgm:pt modelId="{E1FA2803-E2C1-40C2-8E68-B5871DAA07D4}">
      <dgm:prSet phldrT="[Текст]"/>
      <dgm:spPr/>
      <dgm:t>
        <a:bodyPr/>
        <a:lstStyle/>
        <a:p>
          <a:r>
            <a:rPr lang="ru-RU" b="1" dirty="0" smtClean="0"/>
            <a:t>Позитивные</a:t>
          </a:r>
          <a:endParaRPr lang="ru-RU" b="1" dirty="0"/>
        </a:p>
      </dgm:t>
    </dgm:pt>
    <dgm:pt modelId="{37AE9ECE-0E22-449A-83BD-E105636935BE}" type="parTrans" cxnId="{9A20A600-EEB0-4868-BB43-412FC91186C5}">
      <dgm:prSet/>
      <dgm:spPr/>
      <dgm:t>
        <a:bodyPr/>
        <a:lstStyle/>
        <a:p>
          <a:endParaRPr lang="ru-RU"/>
        </a:p>
      </dgm:t>
    </dgm:pt>
    <dgm:pt modelId="{0F47E5DA-A084-42C4-AAAA-54D606A8ACD2}" type="sibTrans" cxnId="{9A20A600-EEB0-4868-BB43-412FC91186C5}">
      <dgm:prSet/>
      <dgm:spPr/>
      <dgm:t>
        <a:bodyPr/>
        <a:lstStyle/>
        <a:p>
          <a:endParaRPr lang="ru-RU"/>
        </a:p>
      </dgm:t>
    </dgm:pt>
    <dgm:pt modelId="{2B67F34F-011B-4894-B6A3-268FE9CBF2F7}">
      <dgm:prSet phldrT="[Текст]"/>
      <dgm:spPr/>
      <dgm:t>
        <a:bodyPr/>
        <a:lstStyle/>
        <a:p>
          <a:r>
            <a:rPr lang="ru-RU" b="1" dirty="0" smtClean="0"/>
            <a:t>Негативные</a:t>
          </a:r>
          <a:endParaRPr lang="ru-RU" b="1" dirty="0"/>
        </a:p>
      </dgm:t>
    </dgm:pt>
    <dgm:pt modelId="{7A12F469-6803-4798-8600-870D2F28871F}" type="parTrans" cxnId="{A692599C-4EEB-4A1F-BFC3-F041F43D24E5}">
      <dgm:prSet/>
      <dgm:spPr/>
      <dgm:t>
        <a:bodyPr/>
        <a:lstStyle/>
        <a:p>
          <a:endParaRPr lang="ru-RU"/>
        </a:p>
      </dgm:t>
    </dgm:pt>
    <dgm:pt modelId="{B9D6C734-F144-4548-935A-D51F8D36501C}" type="sibTrans" cxnId="{A692599C-4EEB-4A1F-BFC3-F041F43D24E5}">
      <dgm:prSet/>
      <dgm:spPr/>
      <dgm:t>
        <a:bodyPr/>
        <a:lstStyle/>
        <a:p>
          <a:endParaRPr lang="ru-RU"/>
        </a:p>
      </dgm:t>
    </dgm:pt>
    <dgm:pt modelId="{49D52CDC-0046-42E8-A226-B0F43FF9A178}" type="pres">
      <dgm:prSet presAssocID="{0A5970FB-1C65-4331-8ED7-A3825DFBFC1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32ABBF-962A-4A0D-87C6-58ACE2C8245A}" type="pres">
      <dgm:prSet presAssocID="{87E1DCF6-A2A2-4B3E-AA6A-CD72F55BB232}" presName="root1" presStyleCnt="0"/>
      <dgm:spPr/>
    </dgm:pt>
    <dgm:pt modelId="{AF934637-169A-4C2A-9F90-ECD4155E67F6}" type="pres">
      <dgm:prSet presAssocID="{87E1DCF6-A2A2-4B3E-AA6A-CD72F55BB232}" presName="LevelOneTextNode" presStyleLbl="node0" presStyleIdx="0" presStyleCnt="1">
        <dgm:presLayoutVars>
          <dgm:chPref val="3"/>
        </dgm:presLayoutVars>
      </dgm:prSet>
      <dgm:spPr/>
    </dgm:pt>
    <dgm:pt modelId="{2EDEE0BF-AD31-4995-B16A-03F83BA7826A}" type="pres">
      <dgm:prSet presAssocID="{87E1DCF6-A2A2-4B3E-AA6A-CD72F55BB232}" presName="level2hierChild" presStyleCnt="0"/>
      <dgm:spPr/>
    </dgm:pt>
    <dgm:pt modelId="{A9F0F262-2D86-4A23-9256-28B80E0927DE}" type="pres">
      <dgm:prSet presAssocID="{37AE9ECE-0E22-449A-83BD-E105636935BE}" presName="conn2-1" presStyleLbl="parChTrans1D2" presStyleIdx="0" presStyleCnt="2"/>
      <dgm:spPr/>
    </dgm:pt>
    <dgm:pt modelId="{8AE94453-9FFA-4E26-861C-F0506E817B57}" type="pres">
      <dgm:prSet presAssocID="{37AE9ECE-0E22-449A-83BD-E105636935BE}" presName="connTx" presStyleLbl="parChTrans1D2" presStyleIdx="0" presStyleCnt="2"/>
      <dgm:spPr/>
    </dgm:pt>
    <dgm:pt modelId="{A1FE44D1-A822-43AF-A8DE-ED725DBB2B65}" type="pres">
      <dgm:prSet presAssocID="{E1FA2803-E2C1-40C2-8E68-B5871DAA07D4}" presName="root2" presStyleCnt="0"/>
      <dgm:spPr/>
    </dgm:pt>
    <dgm:pt modelId="{EAA7F998-26AA-4D31-BDF1-BB8EF5AD8B60}" type="pres">
      <dgm:prSet presAssocID="{E1FA2803-E2C1-40C2-8E68-B5871DAA07D4}" presName="LevelTwoTextNode" presStyleLbl="node2" presStyleIdx="0" presStyleCnt="2">
        <dgm:presLayoutVars>
          <dgm:chPref val="3"/>
        </dgm:presLayoutVars>
      </dgm:prSet>
      <dgm:spPr/>
    </dgm:pt>
    <dgm:pt modelId="{31127176-3131-43EB-8CE1-21A2EF0FC673}" type="pres">
      <dgm:prSet presAssocID="{E1FA2803-E2C1-40C2-8E68-B5871DAA07D4}" presName="level3hierChild" presStyleCnt="0"/>
      <dgm:spPr/>
    </dgm:pt>
    <dgm:pt modelId="{0823CDAF-43CE-4C50-9F67-8810DCAF480C}" type="pres">
      <dgm:prSet presAssocID="{7A12F469-6803-4798-8600-870D2F28871F}" presName="conn2-1" presStyleLbl="parChTrans1D2" presStyleIdx="1" presStyleCnt="2"/>
      <dgm:spPr/>
    </dgm:pt>
    <dgm:pt modelId="{30C9571A-092F-4E39-A888-B8FE2A9205C8}" type="pres">
      <dgm:prSet presAssocID="{7A12F469-6803-4798-8600-870D2F28871F}" presName="connTx" presStyleLbl="parChTrans1D2" presStyleIdx="1" presStyleCnt="2"/>
      <dgm:spPr/>
    </dgm:pt>
    <dgm:pt modelId="{7DBB8920-C1D6-4038-B357-189AB50F0C11}" type="pres">
      <dgm:prSet presAssocID="{2B67F34F-011B-4894-B6A3-268FE9CBF2F7}" presName="root2" presStyleCnt="0"/>
      <dgm:spPr/>
    </dgm:pt>
    <dgm:pt modelId="{F1AD531A-3FA3-4911-8742-66E65A60EA32}" type="pres">
      <dgm:prSet presAssocID="{2B67F34F-011B-4894-B6A3-268FE9CBF2F7}" presName="LevelTwoTextNode" presStyleLbl="node2" presStyleIdx="1" presStyleCnt="2">
        <dgm:presLayoutVars>
          <dgm:chPref val="3"/>
        </dgm:presLayoutVars>
      </dgm:prSet>
      <dgm:spPr/>
    </dgm:pt>
    <dgm:pt modelId="{CD5D9A11-7D48-4A11-86B4-2BC11971209A}" type="pres">
      <dgm:prSet presAssocID="{2B67F34F-011B-4894-B6A3-268FE9CBF2F7}" presName="level3hierChild" presStyleCnt="0"/>
      <dgm:spPr/>
    </dgm:pt>
  </dgm:ptLst>
  <dgm:cxnLst>
    <dgm:cxn modelId="{C6AB65BF-B3A4-4373-8060-7DBCC11E6476}" type="presOf" srcId="{7A12F469-6803-4798-8600-870D2F28871F}" destId="{30C9571A-092F-4E39-A888-B8FE2A9205C8}" srcOrd="1" destOrd="0" presId="urn:microsoft.com/office/officeart/2005/8/layout/hierarchy2"/>
    <dgm:cxn modelId="{F0919A5A-0F59-4C77-B515-C79A10280B64}" type="presOf" srcId="{E1FA2803-E2C1-40C2-8E68-B5871DAA07D4}" destId="{EAA7F998-26AA-4D31-BDF1-BB8EF5AD8B60}" srcOrd="0" destOrd="0" presId="urn:microsoft.com/office/officeart/2005/8/layout/hierarchy2"/>
    <dgm:cxn modelId="{A692599C-4EEB-4A1F-BFC3-F041F43D24E5}" srcId="{87E1DCF6-A2A2-4B3E-AA6A-CD72F55BB232}" destId="{2B67F34F-011B-4894-B6A3-268FE9CBF2F7}" srcOrd="1" destOrd="0" parTransId="{7A12F469-6803-4798-8600-870D2F28871F}" sibTransId="{B9D6C734-F144-4548-935A-D51F8D36501C}"/>
    <dgm:cxn modelId="{699FC5A8-DFC9-4C14-AA93-3E059D22F7D0}" srcId="{0A5970FB-1C65-4331-8ED7-A3825DFBFC1E}" destId="{87E1DCF6-A2A2-4B3E-AA6A-CD72F55BB232}" srcOrd="0" destOrd="0" parTransId="{10135A70-73E4-4663-BA51-2291AD2BB684}" sibTransId="{CCA51346-17BF-42C0-8350-0B09B77E687F}"/>
    <dgm:cxn modelId="{F749926F-BD63-4E48-9685-B0AD9810F838}" type="presOf" srcId="{2B67F34F-011B-4894-B6A3-268FE9CBF2F7}" destId="{F1AD531A-3FA3-4911-8742-66E65A60EA32}" srcOrd="0" destOrd="0" presId="urn:microsoft.com/office/officeart/2005/8/layout/hierarchy2"/>
    <dgm:cxn modelId="{763208C4-AB2E-411B-9868-C8DEFD47AF8F}" type="presOf" srcId="{37AE9ECE-0E22-449A-83BD-E105636935BE}" destId="{8AE94453-9FFA-4E26-861C-F0506E817B57}" srcOrd="1" destOrd="0" presId="urn:microsoft.com/office/officeart/2005/8/layout/hierarchy2"/>
    <dgm:cxn modelId="{5BB60E01-86E4-4A13-9EFB-00BF9DEAD5A7}" type="presOf" srcId="{87E1DCF6-A2A2-4B3E-AA6A-CD72F55BB232}" destId="{AF934637-169A-4C2A-9F90-ECD4155E67F6}" srcOrd="0" destOrd="0" presId="urn:microsoft.com/office/officeart/2005/8/layout/hierarchy2"/>
    <dgm:cxn modelId="{168D00A7-CF11-4A61-BB24-03B53BB88C9B}" type="presOf" srcId="{7A12F469-6803-4798-8600-870D2F28871F}" destId="{0823CDAF-43CE-4C50-9F67-8810DCAF480C}" srcOrd="0" destOrd="0" presId="urn:microsoft.com/office/officeart/2005/8/layout/hierarchy2"/>
    <dgm:cxn modelId="{B4B590B3-A262-4BC8-8352-B2D115EB5506}" type="presOf" srcId="{37AE9ECE-0E22-449A-83BD-E105636935BE}" destId="{A9F0F262-2D86-4A23-9256-28B80E0927DE}" srcOrd="0" destOrd="0" presId="urn:microsoft.com/office/officeart/2005/8/layout/hierarchy2"/>
    <dgm:cxn modelId="{B6AF4800-DBAB-4ACB-9AB2-531DFF4DA279}" type="presOf" srcId="{0A5970FB-1C65-4331-8ED7-A3825DFBFC1E}" destId="{49D52CDC-0046-42E8-A226-B0F43FF9A178}" srcOrd="0" destOrd="0" presId="urn:microsoft.com/office/officeart/2005/8/layout/hierarchy2"/>
    <dgm:cxn modelId="{9A20A600-EEB0-4868-BB43-412FC91186C5}" srcId="{87E1DCF6-A2A2-4B3E-AA6A-CD72F55BB232}" destId="{E1FA2803-E2C1-40C2-8E68-B5871DAA07D4}" srcOrd="0" destOrd="0" parTransId="{37AE9ECE-0E22-449A-83BD-E105636935BE}" sibTransId="{0F47E5DA-A084-42C4-AAAA-54D606A8ACD2}"/>
    <dgm:cxn modelId="{8AF1D1F6-CE1C-4FBE-8935-DE4F6EFDD8DB}" type="presParOf" srcId="{49D52CDC-0046-42E8-A226-B0F43FF9A178}" destId="{0D32ABBF-962A-4A0D-87C6-58ACE2C8245A}" srcOrd="0" destOrd="0" presId="urn:microsoft.com/office/officeart/2005/8/layout/hierarchy2"/>
    <dgm:cxn modelId="{03B21676-A94A-46B5-A341-E9D062D77A62}" type="presParOf" srcId="{0D32ABBF-962A-4A0D-87C6-58ACE2C8245A}" destId="{AF934637-169A-4C2A-9F90-ECD4155E67F6}" srcOrd="0" destOrd="0" presId="urn:microsoft.com/office/officeart/2005/8/layout/hierarchy2"/>
    <dgm:cxn modelId="{4767D358-5EB2-4158-9AF0-904CCABD8B31}" type="presParOf" srcId="{0D32ABBF-962A-4A0D-87C6-58ACE2C8245A}" destId="{2EDEE0BF-AD31-4995-B16A-03F83BA7826A}" srcOrd="1" destOrd="0" presId="urn:microsoft.com/office/officeart/2005/8/layout/hierarchy2"/>
    <dgm:cxn modelId="{A8728D0D-98DB-47E3-9249-E3987290223B}" type="presParOf" srcId="{2EDEE0BF-AD31-4995-B16A-03F83BA7826A}" destId="{A9F0F262-2D86-4A23-9256-28B80E0927DE}" srcOrd="0" destOrd="0" presId="urn:microsoft.com/office/officeart/2005/8/layout/hierarchy2"/>
    <dgm:cxn modelId="{241501C7-4E1A-4887-8443-51BB7A2AAA76}" type="presParOf" srcId="{A9F0F262-2D86-4A23-9256-28B80E0927DE}" destId="{8AE94453-9FFA-4E26-861C-F0506E817B57}" srcOrd="0" destOrd="0" presId="urn:microsoft.com/office/officeart/2005/8/layout/hierarchy2"/>
    <dgm:cxn modelId="{F73A2A43-6661-4B52-9682-7F3DC348B0ED}" type="presParOf" srcId="{2EDEE0BF-AD31-4995-B16A-03F83BA7826A}" destId="{A1FE44D1-A822-43AF-A8DE-ED725DBB2B65}" srcOrd="1" destOrd="0" presId="urn:microsoft.com/office/officeart/2005/8/layout/hierarchy2"/>
    <dgm:cxn modelId="{71F2978B-ED81-45F4-A011-F3D9D46AA59B}" type="presParOf" srcId="{A1FE44D1-A822-43AF-A8DE-ED725DBB2B65}" destId="{EAA7F998-26AA-4D31-BDF1-BB8EF5AD8B60}" srcOrd="0" destOrd="0" presId="urn:microsoft.com/office/officeart/2005/8/layout/hierarchy2"/>
    <dgm:cxn modelId="{9D9F5A2A-289B-4077-8501-FA34DF866B5F}" type="presParOf" srcId="{A1FE44D1-A822-43AF-A8DE-ED725DBB2B65}" destId="{31127176-3131-43EB-8CE1-21A2EF0FC673}" srcOrd="1" destOrd="0" presId="urn:microsoft.com/office/officeart/2005/8/layout/hierarchy2"/>
    <dgm:cxn modelId="{30AFFD5A-9951-4B83-B7A4-52972F78FDB3}" type="presParOf" srcId="{2EDEE0BF-AD31-4995-B16A-03F83BA7826A}" destId="{0823CDAF-43CE-4C50-9F67-8810DCAF480C}" srcOrd="2" destOrd="0" presId="urn:microsoft.com/office/officeart/2005/8/layout/hierarchy2"/>
    <dgm:cxn modelId="{5412C97D-DF4D-48D4-A12A-80016B33D4EA}" type="presParOf" srcId="{0823CDAF-43CE-4C50-9F67-8810DCAF480C}" destId="{30C9571A-092F-4E39-A888-B8FE2A9205C8}" srcOrd="0" destOrd="0" presId="urn:microsoft.com/office/officeart/2005/8/layout/hierarchy2"/>
    <dgm:cxn modelId="{D6859839-EEFA-45E8-9DE5-0B615EB63B56}" type="presParOf" srcId="{2EDEE0BF-AD31-4995-B16A-03F83BA7826A}" destId="{7DBB8920-C1D6-4038-B357-189AB50F0C11}" srcOrd="3" destOrd="0" presId="urn:microsoft.com/office/officeart/2005/8/layout/hierarchy2"/>
    <dgm:cxn modelId="{037B1322-851D-4CA4-9619-5CBFC89553BB}" type="presParOf" srcId="{7DBB8920-C1D6-4038-B357-189AB50F0C11}" destId="{F1AD531A-3FA3-4911-8742-66E65A60EA32}" srcOrd="0" destOrd="0" presId="urn:microsoft.com/office/officeart/2005/8/layout/hierarchy2"/>
    <dgm:cxn modelId="{3CCA5F4A-3243-471C-8506-CE19B5BB7935}" type="presParOf" srcId="{7DBB8920-C1D6-4038-B357-189AB50F0C11}" destId="{CD5D9A11-7D48-4A11-86B4-2BC1197120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39804-096F-4416-9B4D-772DEA9640AC}">
      <dsp:nvSpPr>
        <dsp:cNvPr id="0" name=""/>
        <dsp:cNvSpPr/>
      </dsp:nvSpPr>
      <dsp:spPr>
        <a:xfrm>
          <a:off x="3031058" y="1533944"/>
          <a:ext cx="2568455" cy="75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136"/>
              </a:lnTo>
              <a:lnTo>
                <a:pt x="2568455" y="650136"/>
              </a:lnTo>
              <a:lnTo>
                <a:pt x="2568455" y="7538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7CB35-0A34-466D-B1F5-A584C68DA943}">
      <dsp:nvSpPr>
        <dsp:cNvPr id="0" name=""/>
        <dsp:cNvSpPr/>
      </dsp:nvSpPr>
      <dsp:spPr>
        <a:xfrm>
          <a:off x="3031058" y="1533944"/>
          <a:ext cx="1228130" cy="753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136"/>
              </a:lnTo>
              <a:lnTo>
                <a:pt x="1228130" y="650136"/>
              </a:lnTo>
              <a:lnTo>
                <a:pt x="1228130" y="7538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9F4052-9414-41FF-A741-6BE784FF28F2}">
      <dsp:nvSpPr>
        <dsp:cNvPr id="0" name=""/>
        <dsp:cNvSpPr/>
      </dsp:nvSpPr>
      <dsp:spPr>
        <a:xfrm>
          <a:off x="2817392" y="1533944"/>
          <a:ext cx="213666" cy="753860"/>
        </a:xfrm>
        <a:custGeom>
          <a:avLst/>
          <a:gdLst/>
          <a:ahLst/>
          <a:cxnLst/>
          <a:rect l="0" t="0" r="0" b="0"/>
          <a:pathLst>
            <a:path>
              <a:moveTo>
                <a:pt x="213666" y="0"/>
              </a:moveTo>
              <a:lnTo>
                <a:pt x="213666" y="650136"/>
              </a:lnTo>
              <a:lnTo>
                <a:pt x="0" y="650136"/>
              </a:lnTo>
              <a:lnTo>
                <a:pt x="0" y="7538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17C7B-361E-448C-9A26-0E217FBB072D}">
      <dsp:nvSpPr>
        <dsp:cNvPr id="0" name=""/>
        <dsp:cNvSpPr/>
      </dsp:nvSpPr>
      <dsp:spPr>
        <a:xfrm>
          <a:off x="1517040" y="1533944"/>
          <a:ext cx="1514018" cy="753860"/>
        </a:xfrm>
        <a:custGeom>
          <a:avLst/>
          <a:gdLst/>
          <a:ahLst/>
          <a:cxnLst/>
          <a:rect l="0" t="0" r="0" b="0"/>
          <a:pathLst>
            <a:path>
              <a:moveTo>
                <a:pt x="1514018" y="0"/>
              </a:moveTo>
              <a:lnTo>
                <a:pt x="1514018" y="650136"/>
              </a:lnTo>
              <a:lnTo>
                <a:pt x="0" y="650136"/>
              </a:lnTo>
              <a:lnTo>
                <a:pt x="0" y="7538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0DB62-E100-4725-8322-74FBFCA4D3AA}">
      <dsp:nvSpPr>
        <dsp:cNvPr id="0" name=""/>
        <dsp:cNvSpPr/>
      </dsp:nvSpPr>
      <dsp:spPr>
        <a:xfrm>
          <a:off x="407322" y="1533944"/>
          <a:ext cx="2623735" cy="753860"/>
        </a:xfrm>
        <a:custGeom>
          <a:avLst/>
          <a:gdLst/>
          <a:ahLst/>
          <a:cxnLst/>
          <a:rect l="0" t="0" r="0" b="0"/>
          <a:pathLst>
            <a:path>
              <a:moveTo>
                <a:pt x="2623735" y="0"/>
              </a:moveTo>
              <a:lnTo>
                <a:pt x="2623735" y="650136"/>
              </a:lnTo>
              <a:lnTo>
                <a:pt x="0" y="650136"/>
              </a:lnTo>
              <a:lnTo>
                <a:pt x="0" y="75386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74F1D-4C65-4153-B2CA-D7515C5815CD}">
      <dsp:nvSpPr>
        <dsp:cNvPr id="0" name=""/>
        <dsp:cNvSpPr/>
      </dsp:nvSpPr>
      <dsp:spPr>
        <a:xfrm>
          <a:off x="2039887" y="735858"/>
          <a:ext cx="1982341" cy="7980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Нравственные категории</a:t>
          </a:r>
          <a:endParaRPr lang="ru-RU" sz="1800" b="1" kern="1200" dirty="0"/>
        </a:p>
      </dsp:txBody>
      <dsp:txXfrm>
        <a:off x="2039887" y="735858"/>
        <a:ext cx="1982341" cy="798086"/>
      </dsp:txXfrm>
    </dsp:sp>
    <dsp:sp modelId="{8A924DEB-5C94-488C-A034-61E538927455}">
      <dsp:nvSpPr>
        <dsp:cNvPr id="0" name=""/>
        <dsp:cNvSpPr/>
      </dsp:nvSpPr>
      <dsp:spPr>
        <a:xfrm>
          <a:off x="2562" y="2287805"/>
          <a:ext cx="809520" cy="493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</a:t>
          </a:r>
          <a:r>
            <a:rPr lang="ru-RU" sz="1600" b="1" kern="1200" dirty="0" smtClean="0"/>
            <a:t>нормы</a:t>
          </a:r>
          <a:endParaRPr lang="ru-RU" sz="1600" b="1" kern="1200" dirty="0"/>
        </a:p>
      </dsp:txBody>
      <dsp:txXfrm>
        <a:off x="2562" y="2287805"/>
        <a:ext cx="809520" cy="493923"/>
      </dsp:txXfrm>
    </dsp:sp>
    <dsp:sp modelId="{0426A28A-CF51-4B0A-87C8-11ED288D8C45}">
      <dsp:nvSpPr>
        <dsp:cNvPr id="0" name=""/>
        <dsp:cNvSpPr/>
      </dsp:nvSpPr>
      <dsp:spPr>
        <a:xfrm>
          <a:off x="1019530" y="2287805"/>
          <a:ext cx="995018" cy="493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ценности</a:t>
          </a:r>
          <a:endParaRPr lang="ru-RU" sz="1600" b="1" kern="1200" dirty="0"/>
        </a:p>
      </dsp:txBody>
      <dsp:txXfrm>
        <a:off x="1019530" y="2287805"/>
        <a:ext cx="995018" cy="493923"/>
      </dsp:txXfrm>
    </dsp:sp>
    <dsp:sp modelId="{80A300DF-9A3D-4701-B777-11E3CACD1487}">
      <dsp:nvSpPr>
        <dsp:cNvPr id="0" name=""/>
        <dsp:cNvSpPr/>
      </dsp:nvSpPr>
      <dsp:spPr>
        <a:xfrm>
          <a:off x="2221997" y="2287805"/>
          <a:ext cx="1190789" cy="493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600" b="1" kern="1200" dirty="0" smtClean="0"/>
            <a:t>качества</a:t>
          </a:r>
          <a:endParaRPr lang="ru-RU" sz="1600" b="1" kern="1200" dirty="0"/>
        </a:p>
      </dsp:txBody>
      <dsp:txXfrm>
        <a:off x="2221997" y="2287805"/>
        <a:ext cx="1190789" cy="493923"/>
      </dsp:txXfrm>
    </dsp:sp>
    <dsp:sp modelId="{EAA7873A-03CC-47D2-BCD1-5A803DBF95DA}">
      <dsp:nvSpPr>
        <dsp:cNvPr id="0" name=""/>
        <dsp:cNvSpPr/>
      </dsp:nvSpPr>
      <dsp:spPr>
        <a:xfrm>
          <a:off x="3620234" y="2287805"/>
          <a:ext cx="1277908" cy="493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принципы</a:t>
          </a:r>
          <a:endParaRPr lang="ru-RU" sz="1600" b="1" kern="1200" dirty="0"/>
        </a:p>
      </dsp:txBody>
      <dsp:txXfrm>
        <a:off x="3620234" y="2287805"/>
        <a:ext cx="1277908" cy="493923"/>
      </dsp:txXfrm>
    </dsp:sp>
    <dsp:sp modelId="{A69A2889-6184-4DC3-8DF3-9FB27C3B8E45}">
      <dsp:nvSpPr>
        <dsp:cNvPr id="0" name=""/>
        <dsp:cNvSpPr/>
      </dsp:nvSpPr>
      <dsp:spPr>
        <a:xfrm>
          <a:off x="5105590" y="2287805"/>
          <a:ext cx="987846" cy="4939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</a:t>
          </a:r>
          <a:r>
            <a:rPr lang="ru-RU" sz="1600" b="1" kern="1200" dirty="0" smtClean="0"/>
            <a:t>идеалы</a:t>
          </a:r>
          <a:endParaRPr lang="ru-RU" sz="1600" b="1" kern="1200" dirty="0"/>
        </a:p>
      </dsp:txBody>
      <dsp:txXfrm>
        <a:off x="5105590" y="2287805"/>
        <a:ext cx="987846" cy="493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34637-169A-4C2A-9F90-ECD4155E67F6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2">
                  <a:lumMod val="10000"/>
                </a:schemeClr>
              </a:solidFill>
            </a:rPr>
            <a:t>Нравственные категории</a:t>
          </a:r>
          <a:endParaRPr lang="ru-RU" sz="26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7197" y="1434197"/>
        <a:ext cx="2465605" cy="1195605"/>
      </dsp:txXfrm>
    </dsp:sp>
    <dsp:sp modelId="{A9F0F262-2D86-4A23-9256-28B80E0927DE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6719" y="1635594"/>
        <a:ext cx="62560" cy="62560"/>
      </dsp:txXfrm>
    </dsp:sp>
    <dsp:sp modelId="{EAA7F998-26AA-4D31-BDF1-BB8EF5AD8B60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Позитивные</a:t>
          </a:r>
          <a:endParaRPr lang="ru-RU" sz="2600" b="1" kern="1200" dirty="0"/>
        </a:p>
      </dsp:txBody>
      <dsp:txXfrm>
        <a:off x="3593197" y="703947"/>
        <a:ext cx="2465605" cy="1195605"/>
      </dsp:txXfrm>
    </dsp:sp>
    <dsp:sp modelId="{0823CDAF-43CE-4C50-9F67-8810DCAF480C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16719" y="2365844"/>
        <a:ext cx="62560" cy="62560"/>
      </dsp:txXfrm>
    </dsp:sp>
    <dsp:sp modelId="{F1AD531A-3FA3-4911-8742-66E65A60EA32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Негативные</a:t>
          </a:r>
          <a:endParaRPr lang="ru-RU" sz="2600" b="1" kern="1200" dirty="0"/>
        </a:p>
      </dsp:txBody>
      <dsp:txXfrm>
        <a:off x="3593197" y="216444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4072B8-40F6-4AD9-A1C0-3A96DFC63334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62DBF7-641B-4684-B5C6-D9D33A9D87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548680"/>
            <a:ext cx="7200900" cy="5184576"/>
          </a:xfrm>
        </p:spPr>
        <p:txBody>
          <a:bodyPr>
            <a:normAutofit/>
          </a:bodyPr>
          <a:lstStyle/>
          <a:p>
            <a:pPr marL="228600">
              <a:lnSpc>
                <a:spcPct val="115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3100" b="1" i="1" dirty="0" smtClean="0"/>
              <a:t>Если даже ты наедине с собой,  </a:t>
            </a:r>
            <a:br>
              <a:rPr lang="ru-RU" sz="3100" b="1" i="1" dirty="0" smtClean="0"/>
            </a:br>
            <a:r>
              <a:rPr lang="ru-RU" sz="3100" b="1" i="1" dirty="0" smtClean="0"/>
              <a:t>не говори и не делай ничего дурного.</a:t>
            </a:r>
            <a:br>
              <a:rPr lang="ru-RU" sz="3100" b="1" i="1" dirty="0" smtClean="0"/>
            </a:br>
            <a:r>
              <a:rPr lang="ru-RU" sz="3100" b="1" i="1" dirty="0" smtClean="0"/>
              <a:t>Учись гораздо более стыдится </a:t>
            </a:r>
            <a:br>
              <a:rPr lang="ru-RU" sz="3100" b="1" i="1" dirty="0" smtClean="0"/>
            </a:br>
            <a:r>
              <a:rPr lang="ru-RU" sz="3100" b="1" i="1" dirty="0" smtClean="0"/>
              <a:t>самого себя, чем других.</a:t>
            </a:r>
            <a:br>
              <a:rPr lang="ru-RU" sz="3100" b="1" i="1" dirty="0" smtClean="0"/>
            </a:br>
            <a:r>
              <a:rPr lang="ru-RU" sz="3100" b="1" i="1" dirty="0" err="1" smtClean="0"/>
              <a:t>Демокрит</a:t>
            </a:r>
            <a:r>
              <a:rPr lang="ru-RU" sz="3100" b="1" i="1" dirty="0" smtClean="0"/>
              <a:t>.</a:t>
            </a:r>
            <a:r>
              <a:rPr lang="ru-RU" sz="3100" b="1" i="1" dirty="0"/>
              <a:t/>
            </a:r>
            <a:br>
              <a:rPr lang="ru-RU" sz="3100" b="1" i="1" dirty="0"/>
            </a:br>
            <a:endParaRPr lang="ru-RU" sz="31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4081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Чувство собственного достоинства – вот загадочный инструмент.</a:t>
            </a:r>
          </a:p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Созидается он столетьями, а утрачивается в момент.</a:t>
            </a:r>
          </a:p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Под гармошку ли, под бомбежку ли, под красивую болтовню</a:t>
            </a:r>
          </a:p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Иссушается, разрушается, сокрушается на корню. </a:t>
            </a:r>
          </a:p>
          <a:p>
            <a:endParaRPr lang="ru-RU" sz="28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Булат Окуджава. 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1849"/>
            <a:ext cx="1448172" cy="258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142" y="451113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Домашнее задание: С 9. </a:t>
            </a:r>
          </a:p>
          <a:p>
            <a:r>
              <a:rPr lang="ru-RU" sz="2000" dirty="0" smtClean="0"/>
              <a:t>«Есть две морали: одна пассивная, запрещающая делать зло, другая – активная, которая повелевает делать добро»</a:t>
            </a:r>
          </a:p>
          <a:p>
            <a:r>
              <a:rPr lang="ru-RU" sz="2000" dirty="0" smtClean="0"/>
              <a:t>							</a:t>
            </a:r>
            <a:r>
              <a:rPr lang="ru-RU" sz="2000" dirty="0" err="1" smtClean="0"/>
              <a:t>П.Буаст</a:t>
            </a:r>
            <a:endParaRPr lang="ru-RU" sz="2000" dirty="0" smtClean="0"/>
          </a:p>
          <a:p>
            <a:r>
              <a:rPr lang="ru-RU" sz="2000" dirty="0" smtClean="0"/>
              <a:t> «Идеалы подобны звездам в небе: мы никогда не можем их достичь, но, как мореходы в плавании, ориентируемся по ним в жизни»</a:t>
            </a:r>
          </a:p>
          <a:p>
            <a:r>
              <a:rPr lang="ru-RU" sz="2000" dirty="0" smtClean="0"/>
              <a:t>			</a:t>
            </a:r>
            <a:r>
              <a:rPr lang="ru-RU" sz="2000" dirty="0"/>
              <a:t>  </a:t>
            </a:r>
            <a:r>
              <a:rPr lang="ru-RU" sz="2000" dirty="0" smtClean="0"/>
              <a:t>                            Древняя мудрость</a:t>
            </a:r>
          </a:p>
          <a:p>
            <a:r>
              <a:rPr lang="ru-RU" sz="2000" dirty="0" smtClean="0"/>
              <a:t>«Мораль- грамматика религии: легче жить правильно, чем красиво»</a:t>
            </a:r>
          </a:p>
          <a:p>
            <a:r>
              <a:rPr lang="ru-RU" sz="2000" dirty="0" smtClean="0"/>
              <a:t>				</a:t>
            </a:r>
            <a:r>
              <a:rPr lang="ru-RU" sz="2000" dirty="0" err="1" smtClean="0"/>
              <a:t>Л.Берне</a:t>
            </a:r>
            <a:endParaRPr lang="ru-RU" sz="2000" dirty="0" smtClean="0"/>
          </a:p>
          <a:p>
            <a:r>
              <a:rPr lang="ru-RU" sz="2000" dirty="0" smtClean="0"/>
              <a:t>«Нравственность – это разум воли»</a:t>
            </a:r>
          </a:p>
          <a:p>
            <a:r>
              <a:rPr lang="ru-RU" sz="2000" dirty="0" smtClean="0"/>
              <a:t>				Гегель</a:t>
            </a:r>
          </a:p>
          <a:p>
            <a:r>
              <a:rPr lang="ru-RU" sz="2000" dirty="0" smtClean="0"/>
              <a:t>«Нравственность – это разум сердца»</a:t>
            </a:r>
          </a:p>
          <a:p>
            <a:r>
              <a:rPr lang="ru-RU" sz="2000" dirty="0" smtClean="0"/>
              <a:t>				Гейне</a:t>
            </a:r>
          </a:p>
          <a:p>
            <a:r>
              <a:rPr lang="ru-RU" sz="2000" dirty="0" smtClean="0"/>
              <a:t>«Нечто позволительное с точки зрения права может быть чем – то таким, что морально осуждается»</a:t>
            </a:r>
          </a:p>
          <a:p>
            <a:r>
              <a:rPr lang="ru-RU" sz="2000" dirty="0" smtClean="0"/>
              <a:t>							Гегель</a:t>
            </a:r>
          </a:p>
          <a:p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34"/>
          <a:stretch/>
        </p:blipFill>
        <p:spPr bwMode="auto">
          <a:xfrm>
            <a:off x="6606024" y="3451934"/>
            <a:ext cx="1656184" cy="160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0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4247" y="548680"/>
            <a:ext cx="2331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/>
                <a:latin typeface="Times New Roman"/>
                <a:ea typeface="SimSun"/>
                <a:cs typeface="Times New Roman"/>
                <a:sym typeface="Wingdings"/>
              </a:rPr>
              <a:t></a:t>
            </a:r>
            <a:r>
              <a:rPr lang="ru-RU" b="1" i="1" dirty="0" smtClean="0">
                <a:effectLst/>
                <a:latin typeface="Times New Roman"/>
                <a:ea typeface="SimSun"/>
              </a:rPr>
              <a:t> </a:t>
            </a:r>
            <a:r>
              <a:rPr lang="ru-RU" b="1" i="1" u="sng" dirty="0" smtClean="0">
                <a:effectLst/>
                <a:latin typeface="Times New Roman"/>
                <a:ea typeface="SimSun"/>
              </a:rPr>
              <a:t>РАЗМЫШЛЯЕМ 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84784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Посей поступок – пожнёшь привычку;</a:t>
            </a:r>
          </a:p>
          <a:p>
            <a:r>
              <a:rPr lang="ru-RU" sz="3200" b="1" dirty="0" smtClean="0"/>
              <a:t>Посей привычку – пожнёшь добродетель или порок;</a:t>
            </a:r>
          </a:p>
          <a:p>
            <a:r>
              <a:rPr lang="ru-RU" sz="3200" b="1" dirty="0" smtClean="0"/>
              <a:t>Посей добродетель или порок -  пожнёшь характер;</a:t>
            </a:r>
          </a:p>
          <a:p>
            <a:r>
              <a:rPr lang="ru-RU" sz="3200" b="1" dirty="0" smtClean="0"/>
              <a:t>Посей характер – пожнёшь судьбу.</a:t>
            </a: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57791"/>
            <a:ext cx="1507232" cy="176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580572"/>
            <a:ext cx="72586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равственные категории</a:t>
            </a:r>
          </a:p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</a:rPr>
              <a:t> и добродетели</a:t>
            </a: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34076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/>
              <a:t>Тема урока:</a:t>
            </a:r>
            <a:endParaRPr lang="ru-RU" sz="54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89374"/>
            <a:ext cx="1728192" cy="147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38" y="4437112"/>
            <a:ext cx="2438208" cy="173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6696744" cy="79208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Понятие и структура 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03506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84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30215463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958"/>
            <a:ext cx="1656184" cy="161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3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08720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Ролевая игра "Приём в школу”.</a:t>
            </a:r>
          </a:p>
          <a:p>
            <a:pPr algn="ctr"/>
            <a:endParaRPr lang="ru-RU" sz="2400" b="1" dirty="0" smtClean="0"/>
          </a:p>
          <a:p>
            <a:pPr algn="just"/>
            <a:r>
              <a:rPr lang="ru-RU" sz="2400" b="1" dirty="0" smtClean="0"/>
              <a:t>  Вы являетесь учителями школы и на педагогическом совете должны решить вопрос: "Кого принять в 6 класс с углублённым изучением английского языка? Всего поступило 6 заявлений. Принять можно только одного ребёнка”. Внесите предложение исходя из личных нравственных категорий и обоснуйте его.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94372"/>
            <a:ext cx="173196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/>
              <a:t>Девочка, проживает в другом районе города. Рядом со школой живёт её бабушка. Девочка имеет хорошие оценки по предметам естественнонаучного цикла. </a:t>
            </a:r>
          </a:p>
          <a:p>
            <a:endParaRPr lang="ru-RU" b="1" i="1" dirty="0" smtClean="0"/>
          </a:p>
          <a:p>
            <a:r>
              <a:rPr lang="ru-RU" b="1" i="1" dirty="0" smtClean="0"/>
              <a:t>2. Мальчик. Живёт возле школы. Все друзья во дворе учатся в этом классе, и он решил перейти в эту же школу. </a:t>
            </a:r>
          </a:p>
          <a:p>
            <a:endParaRPr lang="ru-RU" b="1" i="1" dirty="0" smtClean="0"/>
          </a:p>
          <a:p>
            <a:r>
              <a:rPr lang="ru-RU" b="1" i="1" dirty="0" smtClean="0"/>
              <a:t>3. Девочка. Прибыла из другого города. Родители дипломаты. Отлично владеет разговорным английским. Через 3 месяца переедет в другую страну. </a:t>
            </a:r>
          </a:p>
          <a:p>
            <a:endParaRPr lang="ru-RU" b="1" i="1" dirty="0" smtClean="0"/>
          </a:p>
          <a:p>
            <a:r>
              <a:rPr lang="ru-RU" b="1" i="1" dirty="0" smtClean="0"/>
              <a:t>4. Мальчик, ранее оставался на повторный курс обучения. Имеет неудовлетворительные оценки по 4 предметам. Состоит на учёте в милиции. Живёт рядом со школой. </a:t>
            </a:r>
          </a:p>
          <a:p>
            <a:endParaRPr lang="ru-RU" b="1" i="1" dirty="0" smtClean="0"/>
          </a:p>
          <a:p>
            <a:r>
              <a:rPr lang="ru-RU" b="1" i="1" dirty="0" smtClean="0"/>
              <a:t>5. Мальчик. Переехал из деревни, где не изучал английский язык. Живёт рядом со школой. Склонен к бродяжничеству. </a:t>
            </a:r>
          </a:p>
          <a:p>
            <a:endParaRPr lang="ru-RU" b="1" i="1" dirty="0" smtClean="0"/>
          </a:p>
          <a:p>
            <a:r>
              <a:rPr lang="ru-RU" b="1" i="1" dirty="0" smtClean="0"/>
              <a:t>6. Девочка. Инвалид детства 2 группы, ДЦП. Успевает по всем предметам на "4” и "5”. Воспитывается одной мамой. Проживает рядом со школой.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643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254044" cy="1362075"/>
          </a:xfrm>
        </p:spPr>
        <p:txBody>
          <a:bodyPr/>
          <a:lstStyle/>
          <a:p>
            <a:r>
              <a:rPr lang="ru-RU" b="1" u="sng" dirty="0" smtClean="0"/>
              <a:t>Золотое </a:t>
            </a:r>
            <a:r>
              <a:rPr lang="ru-RU" b="1" u="sng" dirty="0"/>
              <a:t>правило </a:t>
            </a:r>
            <a:r>
              <a:rPr lang="ru-RU" b="1" u="sng" dirty="0" smtClean="0"/>
              <a:t>нравственности</a:t>
            </a:r>
            <a:endParaRPr lang="ru-RU" b="1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924944"/>
            <a:ext cx="7200800" cy="201622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«Не делай никому того, что ты не хочешь, чтобы было сделано тебе!»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4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980728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bg2">
                    <a:lumMod val="10000"/>
                  </a:schemeClr>
                </a:solidFill>
              </a:rPr>
              <a:t>Используй в своем ответе ПОПС- формулу</a:t>
            </a:r>
          </a:p>
          <a:p>
            <a:endParaRPr lang="ru-RU" sz="2400" b="1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 — позиция (в чем заключается ваша точка зрения) —я считаю, что...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 — обоснование (на чем вы основываетесь, довод в поддержку вашей позиции) — потому что...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 — пример (факты, иллюстрирующие ваш довод) —например, ...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С — следовательно (вывод: что надо сделать или призыв к признанию вашей позиции) — поэтому следует 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</TotalTime>
  <Words>429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  Если даже ты наедине с собой,   не говори и не делай ничего дурного. Учись гораздо более стыдится  самого себя, чем других. Демокрит. </vt:lpstr>
      <vt:lpstr>Презентация PowerPoint</vt:lpstr>
      <vt:lpstr>Презентация PowerPoint</vt:lpstr>
      <vt:lpstr>Понятие и структура :</vt:lpstr>
      <vt:lpstr>Презентация PowerPoint</vt:lpstr>
      <vt:lpstr>Презентация PowerPoint</vt:lpstr>
      <vt:lpstr>Презентация PowerPoint</vt:lpstr>
      <vt:lpstr>Золотое правило нравственности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даже ты наедине с собой,   не говори и не делай ничего дурного. Учись гораздо более стыдится  самого себя, чем других. Демокрит.</dc:title>
  <dc:creator>Masha</dc:creator>
  <cp:lastModifiedBy>Masha</cp:lastModifiedBy>
  <cp:revision>7</cp:revision>
  <dcterms:created xsi:type="dcterms:W3CDTF">2012-04-10T16:49:01Z</dcterms:created>
  <dcterms:modified xsi:type="dcterms:W3CDTF">2012-04-10T19:06:59Z</dcterms:modified>
</cp:coreProperties>
</file>