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1"/>
  </p:notesMasterIdLst>
  <p:sldIdLst>
    <p:sldId id="264" r:id="rId2"/>
    <p:sldId id="263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33"/>
    <a:srgbClr val="663300"/>
    <a:srgbClr val="99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17C77-38F4-484E-8B05-1664F20D21D4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04B96-7CF8-474D-ABFD-DEDF5D95B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D20C084-22DA-44C2-9E4A-C2561E4737F5}" type="datetime1">
              <a:rPr lang="ru-RU" smtClean="0"/>
              <a:pPr/>
              <a:t>14.12.2012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5FC204-3294-46EB-9C3F-09E38CF0E5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B317-D688-44AC-BC0A-66AEC610F174}" type="datetime1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C204-3294-46EB-9C3F-09E38CF0E5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D23C-184A-4FEE-A10D-A6FF30A1493F}" type="datetime1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C204-3294-46EB-9C3F-09E38CF0E5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EF343F1-D327-4D80-B606-566BF2B86879}" type="datetime1">
              <a:rPr lang="ru-RU" smtClean="0"/>
              <a:pPr/>
              <a:t>14.12.2012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5FC204-3294-46EB-9C3F-09E38CF0E5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393D79-6315-4997-A589-F703D5D3D826}" type="datetime1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5FC204-3294-46EB-9C3F-09E38CF0E5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0233-9F10-41CA-A702-F48B618A634E}" type="datetime1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C204-3294-46EB-9C3F-09E38CF0E5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276F-99DB-4718-B4AA-3224CAA4266A}" type="datetime1">
              <a:rPr lang="ru-RU" smtClean="0"/>
              <a:pPr/>
              <a:t>14.12.2012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C204-3294-46EB-9C3F-09E38CF0E5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B2A0B7-7C78-4B42-85C1-0F27CDB01898}" type="datetime1">
              <a:rPr lang="ru-RU" smtClean="0"/>
              <a:pPr/>
              <a:t>14.12.2012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5FC204-3294-46EB-9C3F-09E38CF0E5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9C01-4D7D-40DC-8D29-16CF2A078F31}" type="datetime1">
              <a:rPr lang="ru-RU" smtClean="0"/>
              <a:pPr/>
              <a:t>14.12.2012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C204-3294-46EB-9C3F-09E38CF0E5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8E0A9A-A1A1-427D-8BC6-98A5917FFBAA}" type="datetime1">
              <a:rPr lang="ru-RU" smtClean="0"/>
              <a:pPr/>
              <a:t>14.12.2012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5FC204-3294-46EB-9C3F-09E38CF0E5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7A8CA7-BD2A-44E1-ACE5-122920B25076}" type="datetime1">
              <a:rPr lang="ru-RU" smtClean="0"/>
              <a:pPr/>
              <a:t>14.12.2012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5FC204-3294-46EB-9C3F-09E38CF0E5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2255FB-2071-42DC-B47C-2109CFC68D1E}" type="datetime1">
              <a:rPr lang="ru-RU" smtClean="0"/>
              <a:pPr/>
              <a:t>14.12.2012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5FC204-3294-46EB-9C3F-09E38CF0E5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76872"/>
            <a:ext cx="7467600" cy="72008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 </a:t>
            </a:r>
            <a:r>
              <a:rPr lang="ru-RU" sz="2400" b="1" u="sng" dirty="0" err="1" smtClean="0">
                <a:latin typeface="Times New Roman" pitchFamily="18" charset="0"/>
                <a:cs typeface="Times New Roman" pitchFamily="18" charset="0"/>
              </a:rPr>
              <a:t>Грибалева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Лариса Анатольевна; 251-972-195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430648" cy="522156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Monotype Corsiva" pitchFamily="66" charset="0"/>
              </a:rPr>
              <a:t>Конкурс «Презентация к уроку»</a:t>
            </a:r>
            <a:endParaRPr lang="ru-RU" sz="32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47800"/>
            <a:ext cx="8754176" cy="522156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8400" b="1" dirty="0" smtClean="0">
                <a:latin typeface="Times New Roman" pitchFamily="18" charset="0"/>
                <a:cs typeface="Times New Roman" pitchFamily="18" charset="0"/>
              </a:rPr>
              <a:t>Тема: Расписание уроков.</a:t>
            </a:r>
          </a:p>
          <a:p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5000" b="1" dirty="0" err="1" smtClean="0">
                <a:latin typeface="Times New Roman" pitchFamily="18" charset="0"/>
                <a:cs typeface="Times New Roman" pitchFamily="18" charset="0"/>
              </a:rPr>
              <a:t>Грибалева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Л.А.</a:t>
            </a:r>
          </a:p>
          <a:p>
            <a:pPr algn="r">
              <a:buNone/>
            </a:pP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МАОУ СОШ п. Демянск</a:t>
            </a:r>
          </a:p>
          <a:p>
            <a:pPr algn="r">
              <a:buNone/>
            </a:pP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Новгородская область</a:t>
            </a:r>
          </a:p>
          <a:p>
            <a:pPr algn="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2012 г.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endParaRPr lang="ru-RU" sz="54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5FC204-3294-46EB-9C3F-09E38CF0E540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26" name="Picture 2" descr="C:\Users\Dom\Desktop\школа-картинки\nq0jd10db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246535"/>
            <a:ext cx="8297862" cy="620680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43808" y="1988840"/>
            <a:ext cx="414889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err="1" smtClean="0"/>
              <a:t>ednlpaSnutn</a:t>
            </a:r>
            <a:endParaRPr lang="ru-RU" sz="6000" dirty="0"/>
          </a:p>
        </p:txBody>
      </p:sp>
      <p:pic>
        <p:nvPicPr>
          <p:cNvPr id="1027" name="Picture 3" descr="C:\Users\Dom\Pictures\6a00d8341c475553ef00e54f6532658833-800wi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15816" y="3140968"/>
            <a:ext cx="2304256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2394"/>
          </a:xfrm>
        </p:spPr>
        <p:txBody>
          <a:bodyPr>
            <a:normAutofit/>
          </a:bodyPr>
          <a:lstStyle/>
          <a:p>
            <a:pPr algn="ctr"/>
            <a:r>
              <a:rPr lang="en-US" sz="5400" b="1" i="1" dirty="0" smtClean="0">
                <a:solidFill>
                  <a:srgbClr val="800000"/>
                </a:solidFill>
              </a:rPr>
              <a:t>               </a:t>
            </a:r>
            <a:r>
              <a:rPr lang="en-US" sz="4000" b="1" i="1" dirty="0" err="1" smtClean="0">
                <a:solidFill>
                  <a:srgbClr val="800000"/>
                </a:solidFill>
              </a:rPr>
              <a:t>Thema</a:t>
            </a:r>
            <a:r>
              <a:rPr lang="en-US" sz="4000" b="1" i="1" dirty="0" smtClean="0">
                <a:solidFill>
                  <a:srgbClr val="800000"/>
                </a:solidFill>
              </a:rPr>
              <a:t>:</a:t>
            </a:r>
            <a:br>
              <a:rPr lang="en-US" sz="4000" b="1" i="1" dirty="0" smtClean="0">
                <a:solidFill>
                  <a:srgbClr val="800000"/>
                </a:solidFill>
              </a:rPr>
            </a:br>
            <a:r>
              <a:rPr lang="en-US" sz="5400" b="1" i="1" dirty="0" smtClean="0">
                <a:solidFill>
                  <a:srgbClr val="800000"/>
                </a:solidFill>
              </a:rPr>
              <a:t> </a:t>
            </a:r>
            <a:r>
              <a:rPr lang="en-US" sz="6000" b="1" i="1" u="sng" dirty="0" err="1" smtClean="0">
                <a:solidFill>
                  <a:srgbClr val="800000"/>
                </a:solidFill>
              </a:rPr>
              <a:t>Stundenplan</a:t>
            </a:r>
            <a:endParaRPr lang="ru-RU" sz="6000" b="1" i="1" u="sng" dirty="0">
              <a:solidFill>
                <a:srgbClr val="8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5FC204-3294-46EB-9C3F-09E38CF0E540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2051" name="Picture 3" descr="C:\Users\Dom\Desktop\школа-картинки\Dnevnik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99992" y="3933056"/>
            <a:ext cx="3563888" cy="2547664"/>
          </a:xfrm>
          <a:prstGeom prst="rect">
            <a:avLst/>
          </a:prstGeom>
          <a:noFill/>
        </p:spPr>
      </p:pic>
      <p:pic>
        <p:nvPicPr>
          <p:cNvPr id="2052" name="Picture 4" descr="C:\Users\Dom\Pictures\85b9b712747d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552" y="0"/>
            <a:ext cx="3456384" cy="2924944"/>
          </a:xfrm>
          <a:prstGeom prst="rect">
            <a:avLst/>
          </a:prstGeom>
          <a:noFill/>
        </p:spPr>
      </p:pic>
      <p:pic>
        <p:nvPicPr>
          <p:cNvPr id="2053" name="Picture 5" descr="C:\Users\Dom\Desktop\школа-картинки\untitled (2)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24328" y="3789040"/>
            <a:ext cx="864096" cy="1611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498178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rgbClr val="C00000"/>
                </a:solidFill>
              </a:rPr>
              <a:t>Hörvert</a:t>
            </a:r>
            <a:r>
              <a:rPr lang="en-US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ändnis</a:t>
            </a: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.</a:t>
            </a:r>
            <a:b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</a:br>
            <a:r>
              <a:rPr lang="en-US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Hört</a:t>
            </a: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bitte</a:t>
            </a: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drei</a:t>
            </a: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Texte</a:t>
            </a: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zwei</a:t>
            </a: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mal und </a:t>
            </a:r>
            <a:r>
              <a:rPr lang="en-US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wählt</a:t>
            </a: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eine</a:t>
            </a: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richtige</a:t>
            </a: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Antwort</a:t>
            </a: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3140968"/>
            <a:ext cx="8229600" cy="284117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dirty="0" err="1" smtClean="0"/>
              <a:t>Vergleicht</a:t>
            </a:r>
            <a:r>
              <a:rPr lang="en-US" dirty="0" smtClean="0"/>
              <a:t> die </a:t>
            </a:r>
            <a:r>
              <a:rPr lang="en-US" dirty="0" err="1" smtClean="0"/>
              <a:t>Antworten</a:t>
            </a:r>
            <a:r>
              <a:rPr lang="en-US" dirty="0" smtClean="0"/>
              <a:t> und </a:t>
            </a:r>
            <a:r>
              <a:rPr lang="en-US" dirty="0" err="1" smtClean="0"/>
              <a:t>prüft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.</a:t>
            </a:r>
            <a:br>
              <a:rPr lang="en-US" dirty="0" smtClean="0"/>
            </a:br>
            <a:endParaRPr lang="ru-RU" dirty="0" smtClean="0"/>
          </a:p>
          <a:p>
            <a:pPr marL="514350" indent="-514350">
              <a:buNone/>
            </a:pPr>
            <a:endParaRPr lang="en-US" dirty="0"/>
          </a:p>
          <a:p>
            <a:pPr marL="514350" indent="-514350" algn="r">
              <a:buAutoNum type="arabicParenR"/>
            </a:pP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eine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Mathematikstunde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 algn="r">
              <a:buAutoNum type="arabicParenR"/>
            </a:pP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eine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Deutschstunde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 algn="r">
              <a:buAutoNum type="arabicParenR"/>
            </a:pP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eine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Stunde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im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Werken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5FC204-3294-46EB-9C3F-09E38CF0E540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3076" name="Picture 4" descr="C:\Users\Dom\Pictures\2681bc90f39601326f5fc6410c64c41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852936"/>
            <a:ext cx="2971760" cy="2736304"/>
          </a:xfrm>
          <a:prstGeom prst="rect">
            <a:avLst/>
          </a:prstGeom>
          <a:noFill/>
        </p:spPr>
      </p:pic>
      <p:pic>
        <p:nvPicPr>
          <p:cNvPr id="3078" name="Picture 6" descr="C:\Users\Dom\Desktop\школа-картинки\ar12166024495597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68144" y="1268760"/>
            <a:ext cx="2592288" cy="27363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632848" cy="1296144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1)</a:t>
            </a:r>
            <a:r>
              <a:rPr lang="en-US" sz="2700" dirty="0" err="1" smtClean="0">
                <a:solidFill>
                  <a:srgbClr val="C00000"/>
                </a:solidFill>
              </a:rPr>
              <a:t>Welche</a:t>
            </a:r>
            <a:r>
              <a:rPr lang="en-US" sz="2700" dirty="0" smtClean="0">
                <a:solidFill>
                  <a:srgbClr val="C00000"/>
                </a:solidFill>
              </a:rPr>
              <a:t> </a:t>
            </a:r>
            <a:r>
              <a:rPr lang="en-US" sz="2700" dirty="0" err="1" smtClean="0">
                <a:solidFill>
                  <a:srgbClr val="C00000"/>
                </a:solidFill>
              </a:rPr>
              <a:t>Stunden</a:t>
            </a:r>
            <a:r>
              <a:rPr lang="en-US" sz="2700" dirty="0" smtClean="0">
                <a:solidFill>
                  <a:srgbClr val="C00000"/>
                </a:solidFill>
              </a:rPr>
              <a:t> </a:t>
            </a:r>
            <a:r>
              <a:rPr lang="en-US" sz="2700" dirty="0" err="1" smtClean="0">
                <a:solidFill>
                  <a:srgbClr val="C00000"/>
                </a:solidFill>
              </a:rPr>
              <a:t>stehen</a:t>
            </a:r>
            <a:r>
              <a:rPr lang="en-US" sz="2700" dirty="0" smtClean="0">
                <a:solidFill>
                  <a:srgbClr val="C00000"/>
                </a:solidFill>
              </a:rPr>
              <a:t> in </a:t>
            </a:r>
            <a:r>
              <a:rPr lang="en-US" sz="2700" dirty="0" err="1" smtClean="0">
                <a:solidFill>
                  <a:srgbClr val="C00000"/>
                </a:solidFill>
              </a:rPr>
              <a:t>eurem</a:t>
            </a:r>
            <a:r>
              <a:rPr lang="en-US" sz="2700" dirty="0" smtClean="0">
                <a:solidFill>
                  <a:srgbClr val="C00000"/>
                </a:solidFill>
              </a:rPr>
              <a:t> </a:t>
            </a:r>
            <a:r>
              <a:rPr lang="en-US" sz="2700" dirty="0" err="1" smtClean="0">
                <a:solidFill>
                  <a:srgbClr val="C00000"/>
                </a:solidFill>
              </a:rPr>
              <a:t>Stundenplan</a:t>
            </a:r>
            <a:r>
              <a:rPr lang="en-US" sz="2700" dirty="0" smtClean="0">
                <a:solidFill>
                  <a:srgbClr val="C00000"/>
                </a:solidFill>
              </a:rPr>
              <a:t>? </a:t>
            </a:r>
            <a:br>
              <a:rPr lang="en-US" sz="2700" dirty="0" smtClean="0">
                <a:solidFill>
                  <a:srgbClr val="C00000"/>
                </a:solidFill>
              </a:rPr>
            </a:br>
            <a:r>
              <a:rPr lang="ru-RU" sz="2700" dirty="0" smtClean="0">
                <a:solidFill>
                  <a:srgbClr val="C00000"/>
                </a:solidFill>
              </a:rPr>
              <a:t>2)</a:t>
            </a:r>
            <a:r>
              <a:rPr lang="en-US" sz="2700" dirty="0" err="1" smtClean="0">
                <a:solidFill>
                  <a:srgbClr val="C00000"/>
                </a:solidFill>
              </a:rPr>
              <a:t>Welche</a:t>
            </a:r>
            <a:r>
              <a:rPr lang="en-US" sz="2700" dirty="0" smtClean="0">
                <a:solidFill>
                  <a:srgbClr val="C00000"/>
                </a:solidFill>
              </a:rPr>
              <a:t> </a:t>
            </a:r>
            <a:r>
              <a:rPr lang="en-US" sz="2700" dirty="0" err="1" smtClean="0">
                <a:solidFill>
                  <a:srgbClr val="C00000"/>
                </a:solidFill>
              </a:rPr>
              <a:t>Stunden</a:t>
            </a:r>
            <a:r>
              <a:rPr lang="en-US" sz="2700" dirty="0" smtClean="0">
                <a:solidFill>
                  <a:srgbClr val="C00000"/>
                </a:solidFill>
              </a:rPr>
              <a:t> </a:t>
            </a:r>
            <a:r>
              <a:rPr lang="en-US" sz="2700" dirty="0" err="1" smtClean="0">
                <a:solidFill>
                  <a:srgbClr val="C00000"/>
                </a:solidFill>
              </a:rPr>
              <a:t>gibt</a:t>
            </a:r>
            <a:r>
              <a:rPr lang="en-US" sz="2700" dirty="0" smtClean="0">
                <a:solidFill>
                  <a:srgbClr val="C00000"/>
                </a:solidFill>
              </a:rPr>
              <a:t> </a:t>
            </a:r>
            <a:r>
              <a:rPr lang="en-US" sz="2700" dirty="0" err="1" smtClean="0">
                <a:solidFill>
                  <a:srgbClr val="C00000"/>
                </a:solidFill>
              </a:rPr>
              <a:t>es</a:t>
            </a:r>
            <a:r>
              <a:rPr lang="en-US" sz="2700" dirty="0" smtClean="0">
                <a:solidFill>
                  <a:srgbClr val="C00000"/>
                </a:solidFill>
              </a:rPr>
              <a:t> in </a:t>
            </a:r>
            <a:r>
              <a:rPr lang="en-US" sz="2700" dirty="0" err="1" smtClean="0">
                <a:solidFill>
                  <a:srgbClr val="C00000"/>
                </a:solidFill>
              </a:rPr>
              <a:t>unserer</a:t>
            </a:r>
            <a:r>
              <a:rPr lang="en-US" sz="2700" dirty="0" smtClean="0">
                <a:solidFill>
                  <a:srgbClr val="C00000"/>
                </a:solidFill>
              </a:rPr>
              <a:t> </a:t>
            </a:r>
            <a:r>
              <a:rPr lang="en-US" sz="2700" dirty="0" err="1" smtClean="0">
                <a:solidFill>
                  <a:srgbClr val="C00000"/>
                </a:solidFill>
              </a:rPr>
              <a:t>Schule</a:t>
            </a:r>
            <a:r>
              <a:rPr lang="en-US" sz="2700" dirty="0" smtClean="0">
                <a:solidFill>
                  <a:srgbClr val="C00000"/>
                </a:solidFill>
              </a:rPr>
              <a:t> </a:t>
            </a:r>
            <a:r>
              <a:rPr lang="en-US" sz="2700" dirty="0" err="1" smtClean="0">
                <a:solidFill>
                  <a:srgbClr val="C00000"/>
                </a:solidFill>
              </a:rPr>
              <a:t>noch</a:t>
            </a:r>
            <a:r>
              <a:rPr lang="en-US" sz="2700" dirty="0" smtClean="0">
                <a:solidFill>
                  <a:srgbClr val="C00000"/>
                </a:solidFill>
              </a:rPr>
              <a:t>?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C204-3294-46EB-9C3F-09E38CF0E540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611560" y="1412776"/>
            <a:ext cx="3657600" cy="45720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 err="1" smtClean="0"/>
              <a:t>Mathe</a:t>
            </a:r>
            <a:endParaRPr lang="en-US" dirty="0"/>
          </a:p>
          <a:p>
            <a:pPr algn="ctr"/>
            <a:r>
              <a:rPr lang="en-US" dirty="0" smtClean="0"/>
              <a:t>Deutsch</a:t>
            </a:r>
            <a:endParaRPr lang="en-US" dirty="0"/>
          </a:p>
          <a:p>
            <a:pPr algn="ctr"/>
            <a:r>
              <a:rPr lang="en-US" dirty="0" err="1" smtClean="0"/>
              <a:t>Russisch</a:t>
            </a:r>
            <a:endParaRPr lang="en-US" dirty="0"/>
          </a:p>
          <a:p>
            <a:pPr algn="ctr"/>
            <a:r>
              <a:rPr lang="en-US" dirty="0" err="1" smtClean="0"/>
              <a:t>Musik</a:t>
            </a:r>
            <a:endParaRPr lang="en-US" dirty="0"/>
          </a:p>
          <a:p>
            <a:pPr algn="ctr"/>
            <a:r>
              <a:rPr lang="en-US" dirty="0" smtClean="0"/>
              <a:t>Sport</a:t>
            </a:r>
            <a:endParaRPr lang="en-US" dirty="0"/>
          </a:p>
          <a:p>
            <a:pPr algn="ctr"/>
            <a:r>
              <a:rPr lang="en-US" dirty="0" smtClean="0"/>
              <a:t>Geschichte</a:t>
            </a:r>
            <a:endParaRPr lang="en-US" dirty="0"/>
          </a:p>
          <a:p>
            <a:pPr algn="ctr"/>
            <a:r>
              <a:rPr lang="en-US" dirty="0" err="1" smtClean="0"/>
              <a:t>Literatur</a:t>
            </a:r>
            <a:endParaRPr lang="en-US" dirty="0" smtClean="0"/>
          </a:p>
          <a:p>
            <a:pPr algn="ctr"/>
            <a:r>
              <a:rPr lang="en-US" dirty="0" err="1" smtClean="0"/>
              <a:t>Werken</a:t>
            </a:r>
            <a:endParaRPr lang="en-US" dirty="0" smtClean="0"/>
          </a:p>
          <a:p>
            <a:pPr algn="ctr"/>
            <a:r>
              <a:rPr lang="en-US" dirty="0" err="1" smtClean="0"/>
              <a:t>Kunst</a:t>
            </a:r>
            <a:endParaRPr lang="en-US" dirty="0" smtClean="0"/>
          </a:p>
          <a:p>
            <a:pPr algn="ctr"/>
            <a:r>
              <a:rPr lang="en-US" dirty="0" err="1" smtClean="0"/>
              <a:t>Informatik</a:t>
            </a:r>
            <a:endParaRPr lang="en-US" dirty="0" smtClean="0"/>
          </a:p>
          <a:p>
            <a:pPr algn="ctr"/>
            <a:r>
              <a:rPr lang="en-US" dirty="0" err="1" smtClean="0"/>
              <a:t>Erdkunde</a:t>
            </a:r>
            <a:r>
              <a:rPr lang="en-US" dirty="0" smtClean="0"/>
              <a:t> (</a:t>
            </a:r>
            <a:r>
              <a:rPr lang="en-US" dirty="0" err="1" smtClean="0"/>
              <a:t>Geographie</a:t>
            </a:r>
            <a:r>
              <a:rPr lang="en-US" dirty="0" smtClean="0"/>
              <a:t>)</a:t>
            </a:r>
          </a:p>
          <a:p>
            <a:pPr algn="ctr"/>
            <a:r>
              <a:rPr lang="en-US" dirty="0" err="1" smtClean="0"/>
              <a:t>Naturkunde</a:t>
            </a:r>
            <a:r>
              <a:rPr lang="en-US" dirty="0" smtClean="0"/>
              <a:t> (</a:t>
            </a:r>
            <a:r>
              <a:rPr lang="en-US" dirty="0" err="1" smtClean="0"/>
              <a:t>Biologie</a:t>
            </a:r>
            <a:r>
              <a:rPr lang="en-US" dirty="0" smtClean="0"/>
              <a:t>)</a:t>
            </a:r>
          </a:p>
          <a:p>
            <a:pPr algn="ctr"/>
            <a:r>
              <a:rPr lang="en-US" dirty="0" err="1" smtClean="0"/>
              <a:t>Lebenssicherheit</a:t>
            </a:r>
            <a:endParaRPr lang="en-US" dirty="0" smtClean="0"/>
          </a:p>
          <a:p>
            <a:pPr algn="ctr"/>
            <a:r>
              <a:rPr lang="en-US" dirty="0" err="1" smtClean="0"/>
              <a:t>Gesellschaftswissen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dirty="0" err="1" smtClean="0"/>
              <a:t>Physik</a:t>
            </a:r>
            <a:endParaRPr lang="en-US" dirty="0" smtClean="0"/>
          </a:p>
          <a:p>
            <a:pPr algn="ctr"/>
            <a:r>
              <a:rPr lang="en-US" dirty="0" err="1" smtClean="0"/>
              <a:t>Chemie</a:t>
            </a:r>
            <a:endParaRPr lang="en-US" dirty="0" smtClean="0"/>
          </a:p>
          <a:p>
            <a:pPr algn="ctr"/>
            <a:r>
              <a:rPr lang="en-US" dirty="0" err="1" smtClean="0"/>
              <a:t>Zeichnen</a:t>
            </a:r>
            <a:endParaRPr lang="en-US" dirty="0" smtClean="0"/>
          </a:p>
          <a:p>
            <a:pPr algn="ctr"/>
            <a:r>
              <a:rPr lang="en-US" dirty="0" smtClean="0"/>
              <a:t>Algebra</a:t>
            </a:r>
          </a:p>
          <a:p>
            <a:pPr algn="ctr"/>
            <a:r>
              <a:rPr lang="en-US" dirty="0" err="1" smtClean="0"/>
              <a:t>Geometrie</a:t>
            </a:r>
            <a:endParaRPr lang="en-US" dirty="0" smtClean="0"/>
          </a:p>
          <a:p>
            <a:pPr algn="ctr"/>
            <a:r>
              <a:rPr lang="en-US" dirty="0" err="1" smtClean="0"/>
              <a:t>Ökonomie</a:t>
            </a:r>
            <a:endParaRPr lang="ru-RU" dirty="0" smtClean="0"/>
          </a:p>
          <a:p>
            <a:pPr algn="ctr"/>
            <a:r>
              <a:rPr lang="en-US" dirty="0" err="1" smtClean="0"/>
              <a:t>Englisch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7170" name="Picture 2" descr="C:\Users\Dom\Pictures\ed3b8e21f400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0"/>
            <a:ext cx="1835696" cy="1700808"/>
          </a:xfrm>
          <a:prstGeom prst="rect">
            <a:avLst/>
          </a:prstGeom>
          <a:noFill/>
        </p:spPr>
      </p:pic>
      <p:pic>
        <p:nvPicPr>
          <p:cNvPr id="7171" name="Picture 3" descr="C:\Users\Dom\Desktop\школа-картинки\1b8597b9ee0bt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75856" y="1484784"/>
            <a:ext cx="2016224" cy="2204863"/>
          </a:xfrm>
          <a:prstGeom prst="rect">
            <a:avLst/>
          </a:prstGeom>
          <a:noFill/>
        </p:spPr>
      </p:pic>
      <p:pic>
        <p:nvPicPr>
          <p:cNvPr id="7172" name="Picture 4" descr="C:\Users\Dom\Desktop\школа-картинки\obrazovanie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40152" y="3861048"/>
            <a:ext cx="2088232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</a:rPr>
              <a:t>Bildet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einen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Stundenplan</a:t>
            </a:r>
            <a:r>
              <a:rPr lang="en-US" sz="2400" dirty="0" smtClean="0">
                <a:solidFill>
                  <a:srgbClr val="C00000"/>
                </a:solidFill>
              </a:rPr>
              <a:t>, 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err="1" smtClean="0">
                <a:solidFill>
                  <a:srgbClr val="C00000"/>
                </a:solidFill>
              </a:rPr>
              <a:t>welchen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ihr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euch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wünscht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und </a:t>
            </a:r>
            <a:r>
              <a:rPr lang="en-US" sz="2400" dirty="0" err="1" smtClean="0">
                <a:solidFill>
                  <a:srgbClr val="C00000"/>
                </a:solidFill>
              </a:rPr>
              <a:t>erz</a:t>
            </a:r>
            <a:r>
              <a:rPr lang="ru-RU" sz="2400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ӓ</a:t>
            </a:r>
            <a:r>
              <a:rPr lang="en-US" sz="2400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hlt</a:t>
            </a:r>
            <a:r>
              <a:rPr 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über</a:t>
            </a:r>
            <a:r>
              <a:rPr 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euren</a:t>
            </a:r>
            <a:r>
              <a:rPr 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Ergebniss</a:t>
            </a:r>
            <a:r>
              <a:rPr 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.  </a:t>
            </a:r>
            <a:br>
              <a:rPr 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</a:br>
            <a:r>
              <a:rPr 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 </a:t>
            </a:r>
            <a:r>
              <a:rPr lang="en-US" sz="2400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Seht</a:t>
            </a:r>
            <a:r>
              <a:rPr 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bitte</a:t>
            </a:r>
            <a:r>
              <a:rPr 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die </a:t>
            </a:r>
            <a:r>
              <a:rPr lang="en-US" sz="2400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Stützs</a:t>
            </a:r>
            <a:r>
              <a:rPr lang="ru-RU" sz="2400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ӓ</a:t>
            </a:r>
            <a:r>
              <a:rPr lang="en-US" sz="2400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tze</a:t>
            </a:r>
            <a:r>
              <a:rPr 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auf </a:t>
            </a:r>
            <a:r>
              <a:rPr lang="en-US" sz="2400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dem</a:t>
            </a:r>
            <a:r>
              <a:rPr 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Dia.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Das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unser</a:t>
            </a:r>
            <a:r>
              <a:rPr lang="en-US" dirty="0" smtClean="0"/>
              <a:t> </a:t>
            </a:r>
            <a:r>
              <a:rPr lang="en-US" dirty="0" err="1" smtClean="0"/>
              <a:t>Stundenplan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 in die </a:t>
            </a:r>
            <a:r>
              <a:rPr lang="en-US" dirty="0" err="1" smtClean="0"/>
              <a:t>Schule</a:t>
            </a:r>
            <a:r>
              <a:rPr lang="en-US" dirty="0" smtClean="0"/>
              <a:t> … </a:t>
            </a:r>
            <a:r>
              <a:rPr lang="en-US" dirty="0" err="1" smtClean="0"/>
              <a:t>Tage</a:t>
            </a:r>
            <a:r>
              <a:rPr lang="en-US" dirty="0" smtClean="0"/>
              <a:t> in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Woche</a:t>
            </a:r>
            <a:r>
              <a:rPr lang="en-US" dirty="0" smtClean="0"/>
              <a:t>.</a:t>
            </a:r>
          </a:p>
          <a:p>
            <a:r>
              <a:rPr lang="en-US" dirty="0" smtClean="0"/>
              <a:t>3) Am …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schulfrei</a:t>
            </a:r>
            <a:r>
              <a:rPr lang="en-US" dirty="0" smtClean="0"/>
              <a:t>.</a:t>
            </a:r>
          </a:p>
          <a:p>
            <a:r>
              <a:rPr lang="en-US" dirty="0" smtClean="0"/>
              <a:t>4)Die </a:t>
            </a:r>
            <a:r>
              <a:rPr lang="en-US" dirty="0" err="1" smtClean="0"/>
              <a:t>Stunden</a:t>
            </a:r>
            <a:r>
              <a:rPr lang="en-US" dirty="0" smtClean="0"/>
              <a:t> </a:t>
            </a:r>
            <a:r>
              <a:rPr lang="en-US" dirty="0" err="1" smtClean="0"/>
              <a:t>dauern</a:t>
            </a:r>
            <a:r>
              <a:rPr lang="en-US" dirty="0" smtClean="0"/>
              <a:t> von </a:t>
            </a:r>
            <a:r>
              <a:rPr lang="ru-RU" dirty="0" smtClean="0"/>
              <a:t>8</a:t>
            </a:r>
            <a:r>
              <a:rPr lang="ru-RU" u="sng" baseline="30000" dirty="0" smtClean="0"/>
              <a:t>30</a:t>
            </a:r>
            <a:r>
              <a:rPr lang="ru-RU" dirty="0" smtClean="0"/>
              <a:t> </a:t>
            </a:r>
            <a:r>
              <a:rPr lang="en-US" spc="-150" dirty="0" err="1" smtClean="0"/>
              <a:t>bis</a:t>
            </a:r>
            <a:r>
              <a:rPr lang="en-US" spc="-150" dirty="0" smtClean="0"/>
              <a:t> …</a:t>
            </a:r>
          </a:p>
          <a:p>
            <a:r>
              <a:rPr lang="en-US" spc="-150" dirty="0" smtClean="0"/>
              <a:t>5) In </a:t>
            </a:r>
            <a:r>
              <a:rPr lang="en-US" spc="-150" dirty="0" err="1" smtClean="0"/>
              <a:t>unserem</a:t>
            </a:r>
            <a:r>
              <a:rPr lang="en-US" spc="-150" dirty="0" smtClean="0"/>
              <a:t> </a:t>
            </a:r>
            <a:r>
              <a:rPr lang="en-US" spc="-150" dirty="0" err="1" smtClean="0"/>
              <a:t>Stundenplan</a:t>
            </a:r>
            <a:r>
              <a:rPr lang="en-US" spc="-150" dirty="0" smtClean="0"/>
              <a:t> </a:t>
            </a:r>
            <a:r>
              <a:rPr lang="en-US" spc="-150" dirty="0" err="1" smtClean="0"/>
              <a:t>stehen</a:t>
            </a:r>
            <a:r>
              <a:rPr lang="en-US" spc="-150" dirty="0" smtClean="0"/>
              <a:t> …</a:t>
            </a:r>
          </a:p>
          <a:p>
            <a:r>
              <a:rPr lang="en-US" spc="-150" dirty="0" smtClean="0"/>
              <a:t>6) Es </a:t>
            </a:r>
            <a:r>
              <a:rPr lang="en-US" spc="-150" dirty="0" err="1" smtClean="0"/>
              <a:t>gibt</a:t>
            </a:r>
            <a:r>
              <a:rPr lang="en-US" spc="-150" dirty="0" smtClean="0"/>
              <a:t> </a:t>
            </a:r>
            <a:r>
              <a:rPr lang="en-US" spc="-150" dirty="0" err="1" smtClean="0"/>
              <a:t>viel</a:t>
            </a:r>
            <a:r>
              <a:rPr lang="en-US" spc="-150" dirty="0" smtClean="0"/>
              <a:t> …, </a:t>
            </a:r>
            <a:r>
              <a:rPr lang="en-US" spc="-150" dirty="0" err="1" smtClean="0"/>
              <a:t>denn</a:t>
            </a:r>
            <a:r>
              <a:rPr lang="en-US" spc="-150" dirty="0" smtClean="0"/>
              <a:t> (</a:t>
            </a:r>
            <a:r>
              <a:rPr lang="ru-RU" spc="-150" dirty="0" smtClean="0"/>
              <a:t>так как)</a:t>
            </a:r>
            <a:r>
              <a:rPr lang="en-US" spc="-150" dirty="0" smtClean="0"/>
              <a:t> </a:t>
            </a:r>
            <a:r>
              <a:rPr lang="en-US" spc="-150" dirty="0" err="1" smtClean="0"/>
              <a:t>wir</a:t>
            </a:r>
            <a:r>
              <a:rPr lang="en-US" spc="-150" dirty="0" smtClean="0"/>
              <a:t> … </a:t>
            </a:r>
            <a:r>
              <a:rPr lang="en-US" spc="-150" dirty="0" err="1" smtClean="0"/>
              <a:t>gern</a:t>
            </a:r>
            <a:r>
              <a:rPr lang="en-US" spc="-150" dirty="0" smtClean="0"/>
              <a:t>.</a:t>
            </a:r>
          </a:p>
          <a:p>
            <a:r>
              <a:rPr lang="en-US" spc="-150" dirty="0" smtClean="0"/>
              <a:t>7) Unser </a:t>
            </a:r>
            <a:r>
              <a:rPr lang="en-US" spc="-150" dirty="0" err="1" smtClean="0"/>
              <a:t>Stundenplan</a:t>
            </a:r>
            <a:r>
              <a:rPr lang="en-US" spc="-150" dirty="0" smtClean="0"/>
              <a:t> </a:t>
            </a:r>
            <a:r>
              <a:rPr lang="en-US" spc="-150" dirty="0" err="1" smtClean="0"/>
              <a:t>ist</a:t>
            </a:r>
            <a:r>
              <a:rPr lang="en-US" spc="-150" dirty="0" smtClean="0"/>
              <a:t> </a:t>
            </a:r>
            <a:r>
              <a:rPr lang="ru-RU" spc="-150" dirty="0" smtClean="0"/>
              <a:t>(</a:t>
            </a:r>
            <a:r>
              <a:rPr lang="en-US" spc="-150" dirty="0" err="1" smtClean="0"/>
              <a:t>gef</a:t>
            </a:r>
            <a:r>
              <a:rPr lang="en-US" spc="-150" dirty="0" err="1" smtClean="0">
                <a:cs typeface="Times New Roman"/>
              </a:rPr>
              <a:t>ällt</a:t>
            </a:r>
            <a:r>
              <a:rPr lang="en-US" spc="-150" dirty="0" smtClean="0">
                <a:cs typeface="Times New Roman"/>
              </a:rPr>
              <a:t> </a:t>
            </a:r>
            <a:r>
              <a:rPr lang="en-US" spc="-150" dirty="0" err="1" smtClean="0">
                <a:cs typeface="Times New Roman"/>
              </a:rPr>
              <a:t>uns</a:t>
            </a:r>
            <a:r>
              <a:rPr lang="en-US" spc="-150" dirty="0" smtClean="0">
                <a:latin typeface="Times New Roman"/>
                <a:cs typeface="Times New Roman"/>
              </a:rPr>
              <a:t>) </a:t>
            </a:r>
            <a:r>
              <a:rPr lang="en-US" spc="-150" dirty="0" smtClean="0"/>
              <a:t>…</a:t>
            </a:r>
            <a:endParaRPr lang="ru-RU" spc="-150" dirty="0" smtClean="0"/>
          </a:p>
          <a:p>
            <a:r>
              <a:rPr lang="ru-RU" spc="-150" dirty="0" smtClean="0"/>
              <a:t>8) </a:t>
            </a:r>
            <a:r>
              <a:rPr lang="en-US" spc="-150" smtClean="0"/>
              <a:t>Dieser </a:t>
            </a:r>
            <a:r>
              <a:rPr lang="en-US" spc="-150" dirty="0" err="1" smtClean="0"/>
              <a:t>Stundenplan</a:t>
            </a:r>
            <a:r>
              <a:rPr lang="en-US" spc="-150" dirty="0" smtClean="0"/>
              <a:t> </a:t>
            </a:r>
            <a:r>
              <a:rPr lang="en-US" spc="-150" dirty="0" err="1" smtClean="0"/>
              <a:t>passt</a:t>
            </a:r>
            <a:r>
              <a:rPr lang="en-US" spc="-150" dirty="0" smtClean="0"/>
              <a:t> gut </a:t>
            </a:r>
          </a:p>
          <a:p>
            <a:pPr>
              <a:buNone/>
            </a:pPr>
            <a:r>
              <a:rPr lang="en-US" spc="-150" dirty="0" err="1" smtClean="0"/>
              <a:t>für</a:t>
            </a:r>
            <a:r>
              <a:rPr lang="en-US" spc="-150" dirty="0" smtClean="0"/>
              <a:t> die … 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5FC204-3294-46EB-9C3F-09E38CF0E540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5122" name="Picture 2" descr="C:\Users\Dom\Pictures\4963828_5673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0"/>
            <a:ext cx="1412776" cy="1412776"/>
          </a:xfrm>
          <a:prstGeom prst="rect">
            <a:avLst/>
          </a:prstGeom>
          <a:noFill/>
        </p:spPr>
      </p:pic>
      <p:pic>
        <p:nvPicPr>
          <p:cNvPr id="5125" name="Picture 5" descr="C:\Users\Dom\Desktop\школа-картинки\p1_13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40152" y="4293096"/>
            <a:ext cx="2290430" cy="2564904"/>
          </a:xfrm>
          <a:prstGeom prst="rect">
            <a:avLst/>
          </a:prstGeom>
          <a:noFill/>
        </p:spPr>
      </p:pic>
      <p:pic>
        <p:nvPicPr>
          <p:cNvPr id="12" name="Picture 6" descr="C:\Users\Dom\Desktop\школа-картинки\0030-043-5_-V-issledovanijakh-E_N_-Kabanovoj-Meller-pokazano-chto-priemy-uchebnoj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48264" y="0"/>
            <a:ext cx="1907704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C00000"/>
                </a:solidFill>
              </a:rPr>
              <a:t>Wie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kennt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ihr</a:t>
            </a:r>
            <a:r>
              <a:rPr lang="en-US" dirty="0" smtClean="0">
                <a:solidFill>
                  <a:srgbClr val="C00000"/>
                </a:solidFill>
              </a:rPr>
              <a:t> die </a:t>
            </a:r>
            <a:r>
              <a:rPr lang="en-US" dirty="0" err="1" smtClean="0">
                <a:solidFill>
                  <a:srgbClr val="C00000"/>
                </a:solidFill>
              </a:rPr>
              <a:t>Schulf</a:t>
            </a:r>
            <a:r>
              <a:rPr lang="en-US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ächer</a:t>
            </a: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?</a:t>
            </a:r>
            <a:b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</a:br>
            <a:r>
              <a:rPr lang="en-US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Raten</a:t>
            </a: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wir</a:t>
            </a: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Autofit/>
          </a:bodyPr>
          <a:lstStyle/>
          <a:p>
            <a:r>
              <a:rPr lang="en-US" sz="1400" dirty="0" smtClean="0"/>
              <a:t>1</a:t>
            </a:r>
            <a:r>
              <a:rPr lang="en-US" sz="1600" dirty="0" smtClean="0"/>
              <a:t>) In </a:t>
            </a:r>
            <a:r>
              <a:rPr lang="en-US" sz="1600" dirty="0" err="1" smtClean="0"/>
              <a:t>welcher</a:t>
            </a:r>
            <a:r>
              <a:rPr lang="en-US" sz="1600" dirty="0" smtClean="0"/>
              <a:t> </a:t>
            </a:r>
            <a:r>
              <a:rPr lang="en-US" sz="1600" dirty="0" err="1" smtClean="0"/>
              <a:t>Stunde</a:t>
            </a:r>
            <a:r>
              <a:rPr lang="ru-RU" sz="1600" dirty="0" smtClean="0"/>
              <a:t> </a:t>
            </a:r>
            <a:r>
              <a:rPr lang="en-US" sz="1600" dirty="0" err="1" smtClean="0"/>
              <a:t>z</a:t>
            </a:r>
            <a:r>
              <a:rPr lang="en-US" sz="1600" dirty="0" err="1" smtClean="0">
                <a:latin typeface="Times New Roman"/>
                <a:cs typeface="Times New Roman"/>
              </a:rPr>
              <a:t>ählen</a:t>
            </a:r>
            <a:r>
              <a:rPr lang="en-US" sz="1600" dirty="0" smtClean="0">
                <a:latin typeface="Times New Roman"/>
                <a:cs typeface="Times New Roman"/>
              </a:rPr>
              <a:t> und</a:t>
            </a:r>
            <a:r>
              <a:rPr lang="en-US" sz="1600" dirty="0" smtClean="0"/>
              <a:t> </a:t>
            </a:r>
            <a:r>
              <a:rPr lang="en-US" sz="1600" dirty="0" err="1" smtClean="0"/>
              <a:t>rechnen</a:t>
            </a:r>
            <a:r>
              <a:rPr lang="en-US" sz="1600" dirty="0" smtClean="0"/>
              <a:t> </a:t>
            </a:r>
            <a:r>
              <a:rPr lang="en-US" sz="1600" dirty="0" err="1" smtClean="0"/>
              <a:t>wir</a:t>
            </a:r>
            <a:r>
              <a:rPr lang="en-US" sz="1600" dirty="0" smtClean="0"/>
              <a:t> </a:t>
            </a:r>
            <a:r>
              <a:rPr lang="en-US" sz="1600" dirty="0" err="1" smtClean="0"/>
              <a:t>viel</a:t>
            </a:r>
            <a:r>
              <a:rPr lang="en-US" sz="1600" dirty="0" smtClean="0"/>
              <a:t>?</a:t>
            </a:r>
          </a:p>
          <a:p>
            <a:pPr algn="ctr"/>
            <a:r>
              <a:rPr lang="en-US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in </a:t>
            </a:r>
            <a:r>
              <a:rPr lang="en-US" sz="16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der</a:t>
            </a:r>
            <a:r>
              <a:rPr lang="en-US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Mathematik</a:t>
            </a:r>
            <a:r>
              <a:rPr lang="en-US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</a:t>
            </a:r>
          </a:p>
          <a:p>
            <a:r>
              <a:rPr lang="en-US" sz="1600" dirty="0" smtClean="0"/>
              <a:t>2) In </a:t>
            </a:r>
            <a:r>
              <a:rPr lang="en-US" sz="1600" dirty="0" err="1" smtClean="0"/>
              <a:t>welcher</a:t>
            </a:r>
            <a:r>
              <a:rPr lang="en-US" sz="1600" dirty="0" smtClean="0"/>
              <a:t> </a:t>
            </a:r>
            <a:r>
              <a:rPr lang="en-US" sz="1600" dirty="0" err="1" smtClean="0"/>
              <a:t>Stunde</a:t>
            </a:r>
            <a:r>
              <a:rPr lang="en-US" sz="1600" dirty="0" smtClean="0"/>
              <a:t> </a:t>
            </a:r>
            <a:r>
              <a:rPr lang="en-US" sz="1600" dirty="0" err="1" smtClean="0"/>
              <a:t>erfahren</a:t>
            </a:r>
            <a:r>
              <a:rPr lang="en-US" sz="1600" dirty="0" smtClean="0"/>
              <a:t> </a:t>
            </a:r>
            <a:r>
              <a:rPr lang="en-US" sz="1600" dirty="0" err="1" smtClean="0"/>
              <a:t>wir</a:t>
            </a:r>
            <a:r>
              <a:rPr lang="en-US" sz="1600" dirty="0" smtClean="0"/>
              <a:t> </a:t>
            </a:r>
            <a:r>
              <a:rPr lang="en-US" sz="1600" dirty="0" err="1" smtClean="0"/>
              <a:t>über</a:t>
            </a:r>
            <a:r>
              <a:rPr lang="en-US" sz="1600" dirty="0" smtClean="0"/>
              <a:t> </a:t>
            </a:r>
            <a:r>
              <a:rPr lang="en-US" sz="1600" dirty="0" err="1" smtClean="0"/>
              <a:t>L</a:t>
            </a:r>
            <a:r>
              <a:rPr lang="en-US" sz="1600" dirty="0" err="1" smtClean="0">
                <a:cs typeface="Times New Roman"/>
              </a:rPr>
              <a:t>änder</a:t>
            </a:r>
            <a:r>
              <a:rPr lang="en-US" sz="1600" dirty="0" smtClean="0">
                <a:cs typeface="Times New Roman"/>
              </a:rPr>
              <a:t> und </a:t>
            </a:r>
            <a:r>
              <a:rPr lang="en-US" sz="1600" dirty="0" err="1" smtClean="0">
                <a:cs typeface="Times New Roman"/>
              </a:rPr>
              <a:t>Kontinente</a:t>
            </a:r>
            <a:r>
              <a:rPr lang="en-US" sz="1600" dirty="0" smtClean="0">
                <a:cs typeface="Times New Roman"/>
              </a:rPr>
              <a:t>,</a:t>
            </a:r>
            <a:endParaRPr lang="ru-RU" sz="1600" dirty="0" smtClean="0">
              <a:cs typeface="Times New Roman"/>
            </a:endParaRPr>
          </a:p>
          <a:p>
            <a:pPr>
              <a:buNone/>
            </a:pPr>
            <a:r>
              <a:rPr lang="en-US" sz="1600" dirty="0" err="1" smtClean="0"/>
              <a:t>über</a:t>
            </a:r>
            <a:r>
              <a:rPr lang="en-US" sz="1600" dirty="0" smtClean="0"/>
              <a:t> </a:t>
            </a:r>
            <a:r>
              <a:rPr lang="en-US" sz="1600" dirty="0" err="1" smtClean="0"/>
              <a:t>Meere</a:t>
            </a:r>
            <a:r>
              <a:rPr lang="en-US" sz="1600" dirty="0" smtClean="0"/>
              <a:t> und </a:t>
            </a:r>
            <a:r>
              <a:rPr lang="en-US" sz="1600" dirty="0" err="1" smtClean="0"/>
              <a:t>Flüsse</a:t>
            </a:r>
            <a:r>
              <a:rPr lang="en-US" sz="1600" dirty="0" smtClean="0"/>
              <a:t>?</a:t>
            </a:r>
          </a:p>
          <a:p>
            <a:pPr algn="ctr"/>
            <a:r>
              <a:rPr lang="en-US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in </a:t>
            </a:r>
            <a:r>
              <a:rPr lang="en-US" sz="16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der</a:t>
            </a:r>
            <a:r>
              <a:rPr lang="en-US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Erdkunde</a:t>
            </a:r>
            <a:endParaRPr lang="en-US" sz="1600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sz="1600" dirty="0" smtClean="0"/>
              <a:t>3) In </a:t>
            </a:r>
            <a:r>
              <a:rPr lang="en-US" sz="1600" dirty="0" err="1" smtClean="0"/>
              <a:t>welcher</a:t>
            </a:r>
            <a:r>
              <a:rPr lang="en-US" sz="1600" dirty="0" smtClean="0"/>
              <a:t> </a:t>
            </a:r>
            <a:r>
              <a:rPr lang="en-US" sz="1600" dirty="0" err="1" smtClean="0"/>
              <a:t>Stunde</a:t>
            </a:r>
            <a:r>
              <a:rPr lang="en-US" sz="1600" dirty="0" smtClean="0"/>
              <a:t> </a:t>
            </a:r>
            <a:r>
              <a:rPr lang="en-US" sz="1600" dirty="0" err="1" smtClean="0"/>
              <a:t>lesen</a:t>
            </a:r>
            <a:r>
              <a:rPr lang="en-US" sz="1600" dirty="0" smtClean="0"/>
              <a:t>, </a:t>
            </a:r>
            <a:r>
              <a:rPr lang="en-US" sz="1600" dirty="0" err="1" smtClean="0"/>
              <a:t>sprechen</a:t>
            </a:r>
            <a:r>
              <a:rPr lang="en-US" sz="1600" dirty="0" smtClean="0"/>
              <a:t> und </a:t>
            </a:r>
            <a:r>
              <a:rPr lang="en-US" sz="1600" dirty="0" err="1" smtClean="0"/>
              <a:t>schreiben</a:t>
            </a:r>
            <a:r>
              <a:rPr lang="en-US" sz="1600" dirty="0" smtClean="0"/>
              <a:t> </a:t>
            </a:r>
            <a:r>
              <a:rPr lang="en-US" sz="1600" dirty="0" err="1" smtClean="0"/>
              <a:t>wir</a:t>
            </a:r>
            <a:r>
              <a:rPr lang="en-US" sz="1600" dirty="0" smtClean="0"/>
              <a:t> Deutsch?</a:t>
            </a:r>
          </a:p>
          <a:p>
            <a:pPr algn="ctr"/>
            <a:r>
              <a:rPr lang="en-US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in </a:t>
            </a:r>
            <a:r>
              <a:rPr lang="en-US" sz="16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der</a:t>
            </a:r>
            <a:r>
              <a:rPr lang="en-US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Deutschstunde</a:t>
            </a:r>
            <a:endParaRPr lang="en-US" sz="1600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sz="1600" dirty="0" smtClean="0"/>
              <a:t>4) In </a:t>
            </a:r>
            <a:r>
              <a:rPr lang="en-US" sz="1600" dirty="0" err="1" smtClean="0"/>
              <a:t>welcher</a:t>
            </a:r>
            <a:r>
              <a:rPr lang="en-US" sz="1600" dirty="0" smtClean="0"/>
              <a:t> </a:t>
            </a:r>
            <a:r>
              <a:rPr lang="en-US" sz="1600" dirty="0" err="1" smtClean="0"/>
              <a:t>Stunde</a:t>
            </a:r>
            <a:r>
              <a:rPr lang="en-US" sz="1600" dirty="0" smtClean="0"/>
              <a:t> </a:t>
            </a:r>
            <a:r>
              <a:rPr lang="en-US" sz="1600" dirty="0" err="1" smtClean="0"/>
              <a:t>erfahren</a:t>
            </a:r>
            <a:r>
              <a:rPr lang="en-US" sz="1600" dirty="0" smtClean="0"/>
              <a:t> </a:t>
            </a:r>
            <a:r>
              <a:rPr lang="en-US" sz="1600" dirty="0" err="1" smtClean="0"/>
              <a:t>wir</a:t>
            </a:r>
            <a:r>
              <a:rPr lang="en-US" sz="1600" dirty="0" smtClean="0"/>
              <a:t> </a:t>
            </a:r>
            <a:r>
              <a:rPr lang="en-US" sz="1600" dirty="0" err="1" smtClean="0"/>
              <a:t>über</a:t>
            </a:r>
            <a:r>
              <a:rPr lang="en-US" sz="1600" dirty="0" smtClean="0"/>
              <a:t> die </a:t>
            </a:r>
            <a:r>
              <a:rPr lang="en-US" sz="1600" dirty="0" err="1" smtClean="0"/>
              <a:t>Natur</a:t>
            </a:r>
            <a:r>
              <a:rPr lang="en-US" sz="1600" dirty="0" smtClean="0"/>
              <a:t>, </a:t>
            </a:r>
            <a:r>
              <a:rPr lang="en-US" sz="1600" dirty="0" err="1" smtClean="0"/>
              <a:t>über</a:t>
            </a:r>
            <a:r>
              <a:rPr lang="en-US" sz="1600" dirty="0" smtClean="0"/>
              <a:t> </a:t>
            </a:r>
            <a:r>
              <a:rPr lang="en-US" sz="1600" dirty="0" err="1" smtClean="0"/>
              <a:t>Menschen</a:t>
            </a:r>
            <a:r>
              <a:rPr lang="en-US" sz="1600" dirty="0" smtClean="0"/>
              <a:t>, </a:t>
            </a:r>
            <a:r>
              <a:rPr lang="en-US" sz="1600" dirty="0" err="1" smtClean="0"/>
              <a:t>Tiere</a:t>
            </a:r>
            <a:r>
              <a:rPr lang="en-US" sz="1600" dirty="0" smtClean="0"/>
              <a:t>, </a:t>
            </a:r>
            <a:r>
              <a:rPr lang="en-US" sz="1600" dirty="0" err="1" smtClean="0"/>
              <a:t>Vögel</a:t>
            </a:r>
            <a:r>
              <a:rPr lang="en-US" sz="1600" dirty="0" smtClean="0"/>
              <a:t> und </a:t>
            </a:r>
            <a:r>
              <a:rPr lang="en-US" sz="1600" dirty="0" err="1" smtClean="0"/>
              <a:t>Pflanzen</a:t>
            </a:r>
            <a:r>
              <a:rPr lang="en-US" sz="1600" dirty="0" smtClean="0"/>
              <a:t>?</a:t>
            </a:r>
          </a:p>
          <a:p>
            <a:pPr algn="ctr"/>
            <a:r>
              <a:rPr lang="en-US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in </a:t>
            </a:r>
            <a:r>
              <a:rPr lang="en-US" sz="16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der</a:t>
            </a:r>
            <a:r>
              <a:rPr lang="en-US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Naturkunde</a:t>
            </a:r>
            <a:endParaRPr lang="en-US" sz="1600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sz="1600" dirty="0" smtClean="0"/>
              <a:t>5) In </a:t>
            </a:r>
            <a:r>
              <a:rPr lang="en-US" sz="1600" dirty="0" err="1" smtClean="0"/>
              <a:t>welcher</a:t>
            </a:r>
            <a:r>
              <a:rPr lang="en-US" sz="1600" dirty="0" smtClean="0"/>
              <a:t> </a:t>
            </a:r>
            <a:r>
              <a:rPr lang="en-US" sz="1600" dirty="0" err="1" smtClean="0"/>
              <a:t>Stunde</a:t>
            </a:r>
            <a:r>
              <a:rPr lang="en-US" sz="1600" dirty="0" smtClean="0"/>
              <a:t> </a:t>
            </a:r>
            <a:r>
              <a:rPr lang="en-US" sz="1600" dirty="0" err="1" smtClean="0"/>
              <a:t>singen</a:t>
            </a:r>
            <a:r>
              <a:rPr lang="en-US" sz="1600" dirty="0" smtClean="0"/>
              <a:t> </a:t>
            </a:r>
            <a:r>
              <a:rPr lang="en-US" sz="1600" dirty="0" err="1" smtClean="0"/>
              <a:t>wir</a:t>
            </a:r>
            <a:r>
              <a:rPr lang="en-US" sz="1600" dirty="0" smtClean="0"/>
              <a:t> </a:t>
            </a:r>
            <a:r>
              <a:rPr lang="en-US" sz="1600" dirty="0" err="1" smtClean="0"/>
              <a:t>laut</a:t>
            </a:r>
            <a:r>
              <a:rPr lang="en-US" sz="1600" dirty="0" smtClean="0"/>
              <a:t> Lieder und </a:t>
            </a:r>
            <a:r>
              <a:rPr lang="en-US" sz="1600" dirty="0" err="1" smtClean="0"/>
              <a:t>hören</a:t>
            </a:r>
            <a:r>
              <a:rPr lang="en-US" sz="1600" dirty="0" smtClean="0"/>
              <a:t> die </a:t>
            </a:r>
            <a:r>
              <a:rPr lang="en-US" sz="1600" dirty="0" err="1" smtClean="0"/>
              <a:t>Musik</a:t>
            </a:r>
            <a:r>
              <a:rPr lang="en-US" sz="1600" dirty="0" smtClean="0"/>
              <a:t> von Mozart, Beethoven, Bach, </a:t>
            </a:r>
            <a:r>
              <a:rPr lang="en-US" sz="1600" dirty="0" err="1" smtClean="0"/>
              <a:t>Tschaikowski</a:t>
            </a:r>
            <a:r>
              <a:rPr lang="en-US" sz="1600" dirty="0" smtClean="0"/>
              <a:t>?</a:t>
            </a:r>
          </a:p>
          <a:p>
            <a:pPr algn="ctr"/>
            <a:r>
              <a:rPr lang="en-US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in </a:t>
            </a:r>
            <a:r>
              <a:rPr lang="en-US" sz="16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der</a:t>
            </a:r>
            <a:r>
              <a:rPr lang="en-US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Musik</a:t>
            </a:r>
            <a:endParaRPr lang="en-US" sz="1600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sz="1600" dirty="0" smtClean="0"/>
              <a:t>6) ) In </a:t>
            </a:r>
            <a:r>
              <a:rPr lang="en-US" sz="1600" dirty="0" err="1" smtClean="0"/>
              <a:t>welcher</a:t>
            </a:r>
            <a:r>
              <a:rPr lang="en-US" sz="1600" dirty="0" smtClean="0"/>
              <a:t> </a:t>
            </a:r>
            <a:r>
              <a:rPr lang="en-US" sz="1600" dirty="0" err="1" smtClean="0"/>
              <a:t>Stunde</a:t>
            </a:r>
            <a:r>
              <a:rPr lang="en-US" sz="1600" dirty="0" smtClean="0"/>
              <a:t> </a:t>
            </a:r>
            <a:r>
              <a:rPr lang="en-US" sz="1600" dirty="0" err="1" smtClean="0"/>
              <a:t>erfahren</a:t>
            </a:r>
            <a:r>
              <a:rPr lang="en-US" sz="1600" dirty="0" smtClean="0"/>
              <a:t> </a:t>
            </a:r>
            <a:r>
              <a:rPr lang="en-US" sz="1600" dirty="0" err="1" smtClean="0"/>
              <a:t>wir</a:t>
            </a:r>
            <a:r>
              <a:rPr lang="en-US" sz="1600" dirty="0" smtClean="0"/>
              <a:t> </a:t>
            </a:r>
            <a:r>
              <a:rPr lang="en-US" sz="1600" dirty="0" err="1" smtClean="0"/>
              <a:t>über</a:t>
            </a:r>
            <a:r>
              <a:rPr lang="en-US" sz="1600" dirty="0" smtClean="0"/>
              <a:t> das </a:t>
            </a:r>
            <a:r>
              <a:rPr lang="en-US" sz="1600" dirty="0" err="1" smtClean="0"/>
              <a:t>Leben</a:t>
            </a:r>
            <a:r>
              <a:rPr lang="en-US" sz="1600" dirty="0" smtClean="0"/>
              <a:t> </a:t>
            </a:r>
            <a:r>
              <a:rPr lang="en-US" sz="1600" dirty="0" err="1" smtClean="0"/>
              <a:t>der</a:t>
            </a:r>
            <a:r>
              <a:rPr lang="en-US" sz="1600" dirty="0" smtClean="0"/>
              <a:t> </a:t>
            </a:r>
            <a:r>
              <a:rPr lang="en-US" sz="1600" dirty="0" err="1" smtClean="0"/>
              <a:t>Menschen</a:t>
            </a:r>
            <a:r>
              <a:rPr lang="en-US" sz="1600" dirty="0" smtClean="0"/>
              <a:t> in </a:t>
            </a:r>
            <a:r>
              <a:rPr lang="en-US" sz="1600" dirty="0" err="1" smtClean="0"/>
              <a:t>alten</a:t>
            </a:r>
            <a:r>
              <a:rPr lang="en-US" sz="1600" dirty="0" smtClean="0"/>
              <a:t> </a:t>
            </a:r>
            <a:r>
              <a:rPr lang="en-US" sz="1600" dirty="0" err="1" smtClean="0"/>
              <a:t>Zeiten</a:t>
            </a:r>
            <a:r>
              <a:rPr lang="en-US" sz="1600" dirty="0" smtClean="0"/>
              <a:t>? </a:t>
            </a:r>
          </a:p>
          <a:p>
            <a:pPr algn="ctr"/>
            <a:r>
              <a:rPr lang="en-US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in </a:t>
            </a:r>
            <a:r>
              <a:rPr lang="en-US" sz="16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der</a:t>
            </a:r>
            <a:r>
              <a:rPr lang="en-US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Geschichte</a:t>
            </a:r>
          </a:p>
          <a:p>
            <a:r>
              <a:rPr lang="en-US" sz="1600" dirty="0" smtClean="0"/>
              <a:t>7) In </a:t>
            </a:r>
            <a:r>
              <a:rPr lang="en-US" sz="1600" dirty="0" err="1" smtClean="0"/>
              <a:t>welcher</a:t>
            </a:r>
            <a:r>
              <a:rPr lang="en-US" sz="1600" dirty="0" smtClean="0"/>
              <a:t> </a:t>
            </a:r>
            <a:r>
              <a:rPr lang="en-US" sz="1600" dirty="0" err="1" smtClean="0"/>
              <a:t>Stunde</a:t>
            </a:r>
            <a:r>
              <a:rPr lang="en-US" sz="1600" dirty="0" smtClean="0"/>
              <a:t> </a:t>
            </a:r>
            <a:r>
              <a:rPr lang="en-US" sz="1600" dirty="0" err="1" smtClean="0"/>
              <a:t>spielen</a:t>
            </a:r>
            <a:r>
              <a:rPr lang="en-US" sz="1600" dirty="0" smtClean="0"/>
              <a:t> </a:t>
            </a:r>
            <a:r>
              <a:rPr lang="en-US" sz="1600" dirty="0" err="1" smtClean="0"/>
              <a:t>wir</a:t>
            </a:r>
            <a:r>
              <a:rPr lang="en-US" sz="1600" dirty="0" smtClean="0"/>
              <a:t> Ball </a:t>
            </a:r>
            <a:r>
              <a:rPr lang="en-US" sz="1600" dirty="0" err="1" smtClean="0"/>
              <a:t>gern</a:t>
            </a:r>
            <a:r>
              <a:rPr lang="en-US" sz="1600" dirty="0" smtClean="0"/>
              <a:t> und </a:t>
            </a:r>
            <a:r>
              <a:rPr lang="en-US" sz="1600" dirty="0" err="1" smtClean="0"/>
              <a:t>laufen</a:t>
            </a:r>
            <a:r>
              <a:rPr lang="en-US" sz="1600" dirty="0" smtClean="0"/>
              <a:t> </a:t>
            </a:r>
            <a:r>
              <a:rPr lang="en-US" sz="1600" dirty="0" err="1" smtClean="0"/>
              <a:t>schnell</a:t>
            </a:r>
            <a:r>
              <a:rPr lang="en-US" sz="1600" dirty="0" smtClean="0"/>
              <a:t>?</a:t>
            </a:r>
          </a:p>
          <a:p>
            <a:pPr algn="ctr"/>
            <a:r>
              <a:rPr lang="en-US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in </a:t>
            </a:r>
            <a:r>
              <a:rPr lang="en-US" sz="16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der</a:t>
            </a:r>
            <a:r>
              <a:rPr lang="en-US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Sportstunde</a:t>
            </a:r>
            <a:endParaRPr lang="en-US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5FC204-3294-46EB-9C3F-09E38CF0E540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4100" name="Picture 4" descr="C:\Users\Dom\Pictures\662463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32240" y="1"/>
            <a:ext cx="2411760" cy="28529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m\Pictures\310759553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59832" y="1412776"/>
            <a:ext cx="3429000" cy="457200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5085184"/>
            <a:ext cx="5184576" cy="1512168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</a:rPr>
              <a:t>Vielen</a:t>
            </a:r>
            <a:r>
              <a:rPr lang="ru-RU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Dank </a:t>
            </a:r>
            <a:br>
              <a:rPr lang="en-US" sz="4800" b="1" dirty="0" smtClean="0">
                <a:solidFill>
                  <a:schemeClr val="tx1"/>
                </a:solidFill>
              </a:rPr>
            </a:br>
            <a:r>
              <a:rPr lang="en-US" sz="4800" b="1" dirty="0" err="1" smtClean="0">
                <a:solidFill>
                  <a:schemeClr val="tx1"/>
                </a:solidFill>
              </a:rPr>
              <a:t>für</a:t>
            </a:r>
            <a:r>
              <a:rPr lang="en-US" sz="4800" b="1" dirty="0" smtClean="0">
                <a:solidFill>
                  <a:schemeClr val="tx1"/>
                </a:solidFill>
              </a:rPr>
              <a:t> die </a:t>
            </a:r>
            <a:r>
              <a:rPr lang="en-US" sz="4800" b="1" dirty="0" err="1" smtClean="0">
                <a:solidFill>
                  <a:schemeClr val="tx1"/>
                </a:solidFill>
              </a:rPr>
              <a:t>Arbeit</a:t>
            </a:r>
            <a:r>
              <a:rPr lang="ru-RU" sz="4800" b="1" dirty="0" smtClean="0">
                <a:solidFill>
                  <a:schemeClr val="tx1"/>
                </a:solidFill>
              </a:rPr>
              <a:t>!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260648"/>
            <a:ext cx="7992888" cy="119675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/>
              <a:t>Auf </a:t>
            </a:r>
            <a:r>
              <a:rPr lang="en-US" sz="6000" dirty="0" err="1" smtClean="0"/>
              <a:t>Wiedersehen</a:t>
            </a:r>
            <a:r>
              <a:rPr lang="en-US" sz="6000" dirty="0" smtClean="0"/>
              <a:t>!</a:t>
            </a:r>
            <a:endParaRPr lang="ru-RU" sz="6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5FC204-3294-46EB-9C3F-09E38CF0E54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372</TotalTime>
  <Words>296</Words>
  <Application>Microsoft Office PowerPoint</Application>
  <PresentationFormat>Экран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 Грибалева Лариса Анатольевна; 251-972-195</vt:lpstr>
      <vt:lpstr>Конкурс «Презентация к уроку»</vt:lpstr>
      <vt:lpstr>Слайд 3</vt:lpstr>
      <vt:lpstr>               Thema:  Stundenplan</vt:lpstr>
      <vt:lpstr>Hörvertändnis. Hört bitte drei Texte zwei mal und wählt eine richtige Antwort.</vt:lpstr>
      <vt:lpstr>  1)Welche Stunden stehen in eurem Stundenplan?  2)Welche Stunden gibt es in unserer Schule noch? </vt:lpstr>
      <vt:lpstr>Bildet einen Stundenplan,  welchen ihr euch wünscht  und erzӓhlt über euren Ergebniss.     Seht bitte die Stützsӓtze auf dem Dia.</vt:lpstr>
      <vt:lpstr>  Wie kennt ihr die Schulfächer? Raten wir!</vt:lpstr>
      <vt:lpstr>Vielen Dank  für die Arbeit!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Dom</dc:creator>
  <cp:lastModifiedBy>Tata</cp:lastModifiedBy>
  <cp:revision>45</cp:revision>
  <dcterms:created xsi:type="dcterms:W3CDTF">2012-03-11T19:46:13Z</dcterms:created>
  <dcterms:modified xsi:type="dcterms:W3CDTF">2012-12-14T15:40:41Z</dcterms:modified>
</cp:coreProperties>
</file>