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02" r:id="rId3"/>
    <p:sldId id="301" r:id="rId4"/>
    <p:sldId id="300" r:id="rId5"/>
    <p:sldId id="303" r:id="rId6"/>
    <p:sldId id="304" r:id="rId7"/>
    <p:sldId id="305" r:id="rId8"/>
    <p:sldId id="306" r:id="rId9"/>
    <p:sldId id="256" r:id="rId10"/>
    <p:sldId id="257" r:id="rId11"/>
    <p:sldId id="258" r:id="rId12"/>
    <p:sldId id="259" r:id="rId13"/>
    <p:sldId id="260" r:id="rId14"/>
    <p:sldId id="298" r:id="rId15"/>
    <p:sldId id="262" r:id="rId16"/>
    <p:sldId id="263" r:id="rId17"/>
    <p:sldId id="296" r:id="rId18"/>
    <p:sldId id="268" r:id="rId19"/>
    <p:sldId id="30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31C6-4F7D-4F27-9ED4-4AF1C74C72EC}" type="datetimeFigureOut">
              <a:rPr lang="ru-RU" smtClean="0"/>
              <a:pPr/>
              <a:t>19.07.2012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5E675-A938-494D-BA8D-A0678D0D90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78621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Творческий проект                                                              «Праздник урожая»</a:t>
            </a:r>
            <a:b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Автор: Свердлова Е. </a:t>
            </a:r>
            <a:r>
              <a:rPr lang="ru-RU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Елена\Desktop\презентацияурожай\P1030834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2132855"/>
            <a:ext cx="6014796" cy="45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5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«Праздник урожая»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Елена\Desktop\презентацияурожай\P1030830готов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6847" r="20667" b="13817"/>
          <a:stretch/>
        </p:blipFill>
        <p:spPr bwMode="auto">
          <a:xfrm>
            <a:off x="1187624" y="1196752"/>
            <a:ext cx="7056784" cy="53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rgbClr val="FFFF00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«Праздник урожая»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Елена\Desktop\презентацияурожай\P1030900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8876"/>
            <a:ext cx="7344815" cy="55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Конкурсы</a:t>
            </a:r>
            <a:endParaRPr lang="ru-RU" sz="4000" b="1" dirty="0">
              <a:ln w="11430">
                <a:noFill/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Елена\Desktop\презентацияурожай\P1030875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презентацияурожай\P1030865гот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677"/>
            <a:ext cx="4087975" cy="54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476672"/>
            <a:ext cx="4762872" cy="1008112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дети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Елена\Desktop\презентацияурожай\P1030853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презентацияурожай\P1030854гот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26938"/>
            <a:ext cx="4994544" cy="374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«А кто быстрей?»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Елена\Desktop\презентацияурожай\P1030831готов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724"/>
          <a:stretch/>
        </p:blipFill>
        <p:spPr bwMode="auto">
          <a:xfrm>
            <a:off x="1403648" y="1484784"/>
            <a:ext cx="6814512" cy="48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«Листопад»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Елена\Desktop\презентацияурожай\P1030845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948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Хоровод овощей и фруктов.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Елена\Desktop\презентацияурожай\P1030905готов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33697" r="10479" b="-1"/>
          <a:stretch/>
        </p:blipFill>
        <p:spPr bwMode="auto">
          <a:xfrm>
            <a:off x="1331640" y="1196752"/>
            <a:ext cx="6624736" cy="53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мамы всегда с нами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Елена\Desktop\презентацияурожай\P1030910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презентацияурожай\P1030914гот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298"/>
          <a:stretch/>
        </p:blipFill>
        <p:spPr bwMode="auto">
          <a:xfrm>
            <a:off x="5166360" y="1772816"/>
            <a:ext cx="3653890" cy="490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olidFill>
            <a:srgbClr val="FFFF00"/>
          </a:solidFill>
          <a:ln>
            <a:solidFill>
              <a:schemeClr val="bg1"/>
            </a:solidFill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u="sng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Рефлексия мероприятия</a:t>
            </a:r>
            <a:endParaRPr lang="ru-RU" sz="40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9248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Сочинение «Мой любимый край»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татья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местной газете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видеоролика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ланирование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нового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мероприятия (творческий проект «Инсценировка сказки  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«Кошкин дом»)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Елена\Desktop\презентацияурожай\P1030872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416823" cy="55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08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прививать любовь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родной природе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воспитывать в учащихся бережное отношение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ней;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умение договариваться, распределять работу, оценивать свой вклад в результат общей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в доступной форме объяснить детям, что  людей ценят не  по словам, а по делам;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будить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развивать в детях фантазию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учить детей овладевать информационными технологиями (создание видеоролика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Этапы проекта: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5446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(экскурсия в парк, распределение ролей, изготовление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костюмов для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участников, изготовление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декораций для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мероприятия, создание дизайна пригласительного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билета и 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изготовление, репетиции, изготовление поделок из природного материала, оформление выставки рисунков)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(внеклассное мероприятие «Праздник урожая»)</a:t>
            </a:r>
          </a:p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Заключительный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(освещение в СМИ, создание видеоролика, конкурс сочинений «Мой любимый край»)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План проекта: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парк,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аспределение ролей,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костюмов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участников;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декораций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мероприятия;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дизайна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пригласительного билета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его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епетиции;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выставки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рисунков и поделок из природного материала;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«Праздник урожая»;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освещение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СМИ результатов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 создание видеоролика;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онкурс сочинений «Мой любимый край».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Экскурсия в парк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0" t="9433"/>
          <a:stretch/>
        </p:blipFill>
        <p:spPr bwMode="auto">
          <a:xfrm>
            <a:off x="4499992" y="1556792"/>
            <a:ext cx="4505267" cy="363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Елена\Desktop\презентацияурожай\P1030959гот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/>
          <a:stretch/>
        </p:blipFill>
        <p:spPr bwMode="auto">
          <a:xfrm>
            <a:off x="251519" y="2852936"/>
            <a:ext cx="5602141" cy="375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Какая красота!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C:\Users\Елена\Desktop\презентацияурожай\P1030966гот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60"/>
          <a:stretch/>
        </p:blipFill>
        <p:spPr bwMode="auto">
          <a:xfrm>
            <a:off x="5043639" y="1052736"/>
            <a:ext cx="4023893" cy="38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презентацияурожай\P1030968гот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5928658" cy="444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Изготовление пригласительных билетов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285859" cy="321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Елена\Desktop\презентацияурожай\P1100391гот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14923"/>
          <a:stretch/>
        </p:blipFill>
        <p:spPr bwMode="auto">
          <a:xfrm>
            <a:off x="4267200" y="3566160"/>
            <a:ext cx="4625280" cy="307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4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Выставка поделок из природного материала, рисунков.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726" y="162880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27640" b="10983"/>
          <a:stretch/>
        </p:blipFill>
        <p:spPr bwMode="auto">
          <a:xfrm>
            <a:off x="395536" y="1412776"/>
            <a:ext cx="80983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4909" r="28414" b="12223"/>
          <a:stretch/>
        </p:blipFill>
        <p:spPr bwMode="auto">
          <a:xfrm>
            <a:off x="5969134" y="4274840"/>
            <a:ext cx="2944017" cy="241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77436" r="32019" b="10921"/>
          <a:stretch/>
        </p:blipFill>
        <p:spPr bwMode="auto">
          <a:xfrm>
            <a:off x="190168" y="4274840"/>
            <a:ext cx="5493712" cy="241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45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85725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«Праздник урожая»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28662" y="1500174"/>
            <a:ext cx="7643866" cy="4857784"/>
          </a:xfr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лена\Desktop\Новая папка\P1030881.JPG"/>
          <p:cNvPicPr>
            <a:picLocks noChangeAspect="1" noChangeArrowheads="1"/>
          </p:cNvPicPr>
          <p:nvPr/>
        </p:nvPicPr>
        <p:blipFill>
          <a:blip r:embed="rId2" cstate="print"/>
          <a:srcRect t="7061"/>
          <a:stretch>
            <a:fillRect/>
          </a:stretch>
        </p:blipFill>
        <p:spPr bwMode="auto">
          <a:xfrm>
            <a:off x="642910" y="1142984"/>
            <a:ext cx="8143932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282</Words>
  <Application>Microsoft Office PowerPoint</Application>
  <PresentationFormat>Экран (4:3)</PresentationFormat>
  <Paragraphs>42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Творческий проект                                                              «Праздник урожая» Автор: Свердлова Е. А.</vt:lpstr>
      <vt:lpstr>Цель проекта:</vt:lpstr>
      <vt:lpstr>Этапы проекта:</vt:lpstr>
      <vt:lpstr>План проекта:</vt:lpstr>
      <vt:lpstr>Подготовительный этап Экскурсия в парк</vt:lpstr>
      <vt:lpstr>Какая красота!</vt:lpstr>
      <vt:lpstr>Изготовление пригласительных билетов</vt:lpstr>
      <vt:lpstr>Выставка поделок из природного материала, рисунков.</vt:lpstr>
      <vt:lpstr>«Праздник урожая»</vt:lpstr>
      <vt:lpstr>«Праздник урожая»</vt:lpstr>
      <vt:lpstr>«Праздник урожая»</vt:lpstr>
      <vt:lpstr>Конкурсы</vt:lpstr>
      <vt:lpstr>   Наши дети</vt:lpstr>
      <vt:lpstr>Конкурс «А кто быстрей?»</vt:lpstr>
      <vt:lpstr>Конкурс «Листопад»</vt:lpstr>
      <vt:lpstr>Хоровод овощей и фруктов.</vt:lpstr>
      <vt:lpstr>Наши мамы всегда с нами</vt:lpstr>
      <vt:lpstr>Заключительный этап Рефлексия мероприятия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«Праздник урожая»</dc:title>
  <dc:creator>Елена</dc:creator>
  <cp:lastModifiedBy>Елена</cp:lastModifiedBy>
  <cp:revision>34</cp:revision>
  <dcterms:created xsi:type="dcterms:W3CDTF">2010-11-03T17:55:43Z</dcterms:created>
  <dcterms:modified xsi:type="dcterms:W3CDTF">2012-07-19T08:56:33Z</dcterms:modified>
</cp:coreProperties>
</file>